
<file path=[Content_Types].xml><?xml version="1.0" encoding="utf-8"?>
<Types xmlns="http://schemas.openxmlformats.org/package/2006/content-types">
  <Override PartName="/ppt/diagrams/data17.xml" ContentType="application/vnd.openxmlformats-officedocument.drawingml.diagramData+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diagrams/quickStyle17.xml" ContentType="application/vnd.openxmlformats-officedocument.drawingml.diagramStyle+xml"/>
  <Override PartName="/ppt/diagrams/data20.xml" ContentType="application/vnd.openxmlformats-officedocument.drawingml.diagramData+xml"/>
  <Override PartName="/ppt/diagrams/drawing18.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quickStyle20.xml" ContentType="application/vnd.openxmlformats-officedocument.drawingml.diagramStyle+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diagrams/drawing10.xml" ContentType="application/vnd.ms-office.drawingml.diagramDrawing+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12.xml" ContentType="application/vnd.openxmlformats-officedocument.drawingml.diagramColors+xml"/>
  <Override PartName="/ppt/diagrams/layout20.xml" ContentType="application/vnd.openxmlformats-officedocument.drawingml.diagramLayout+xml"/>
  <Override PartName="/ppt/diagrams/drawing3.xml" ContentType="application/vnd.ms-office.drawingml.diagramDrawing+xml"/>
  <Override PartName="/ppt/slides/slide26.xml" ContentType="application/vnd.openxmlformats-officedocument.presentationml.slide+xml"/>
  <Override PartName="/ppt/presProps.xml" ContentType="application/vnd.openxmlformats-officedocument.presentationml.presProps+xml"/>
  <Override PartName="/ppt/diagrams/quickStyle3.xml" ContentType="application/vnd.openxmlformats-officedocument.drawingml.diagramStyle+xml"/>
  <Override PartName="/ppt/diagrams/data14.xml" ContentType="application/vnd.openxmlformats-officedocument.drawingml.diagramData+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gif" ContentType="image/gif"/>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drawing13.xml" ContentType="application/vnd.ms-office.drawingml.diagramDrawing+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6.xml" ContentType="application/vnd.ms-office.drawingml.diagramDrawing+xml"/>
  <Override PartName="/ppt/diagrams/drawing11.xml" ContentType="application/vnd.ms-office.drawingml.diagramDrawing+xml"/>
  <Override PartName="/ppt/diagrams/drawing20.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docProps/core.xml" ContentType="application/vnd.openxmlformats-package.core-properties+xml"/>
  <Override PartName="/ppt/diagrams/drawing4.xml" ContentType="application/vnd.ms-office.drawingml.diagramDrawing+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diagrams/data11.xml" ContentType="application/vnd.openxmlformats-officedocument.drawingml.diagramData+xml"/>
  <Override PartName="/ppt/diagrams/quickStyle19.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drawing16.xml" ContentType="application/vnd.ms-office.drawingml.diagramDrawing+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diagrams/drawing12.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4"/>
  </p:sldMasterIdLst>
  <p:sldIdLst>
    <p:sldId id="256" r:id="rId5"/>
    <p:sldId id="257" r:id="rId6"/>
    <p:sldId id="265" r:id="rId7"/>
    <p:sldId id="258" r:id="rId8"/>
    <p:sldId id="269" r:id="rId9"/>
    <p:sldId id="259" r:id="rId10"/>
    <p:sldId id="271" r:id="rId11"/>
    <p:sldId id="272" r:id="rId12"/>
    <p:sldId id="273" r:id="rId13"/>
    <p:sldId id="281" r:id="rId14"/>
    <p:sldId id="274" r:id="rId15"/>
    <p:sldId id="287" r:id="rId16"/>
    <p:sldId id="288" r:id="rId17"/>
    <p:sldId id="297" r:id="rId18"/>
    <p:sldId id="296" r:id="rId19"/>
    <p:sldId id="276" r:id="rId20"/>
    <p:sldId id="277" r:id="rId21"/>
    <p:sldId id="282" r:id="rId22"/>
    <p:sldId id="279" r:id="rId23"/>
    <p:sldId id="280" r:id="rId24"/>
    <p:sldId id="286" r:id="rId25"/>
    <p:sldId id="295" r:id="rId26"/>
    <p:sldId id="293" r:id="rId27"/>
    <p:sldId id="284" r:id="rId28"/>
    <p:sldId id="285" r:id="rId29"/>
    <p:sldId id="289" r:id="rId30"/>
    <p:sldId id="291" r:id="rId31"/>
    <p:sldId id="29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Flynn" initials="SF"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F8BFF2-51AB-44A2-992F-C577B356A0D0}" v="32" dt="2020-05-14T08:31:34.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000" autoAdjust="0"/>
    <p:restoredTop sz="94660"/>
  </p:normalViewPr>
  <p:slideViewPr>
    <p:cSldViewPr snapToGrid="0">
      <p:cViewPr>
        <p:scale>
          <a:sx n="92" d="100"/>
          <a:sy n="92" d="100"/>
        </p:scale>
        <p:origin x="-106" y="58"/>
      </p:cViewPr>
      <p:guideLst>
        <p:guide orient="horz" pos="2160"/>
        <p:guide pos="3840"/>
      </p:guideLst>
    </p:cSldViewPr>
  </p:slideViewPr>
  <p:notesTextViewPr>
    <p:cViewPr>
      <p:scale>
        <a:sx n="1" d="1"/>
        <a:sy n="1" d="1"/>
      </p:scale>
      <p:origin x="0" y="0"/>
    </p:cViewPr>
  </p:notesTextViewPr>
  <p:sorterViewPr>
    <p:cViewPr>
      <p:scale>
        <a:sx n="100" d="100"/>
        <a:sy n="100" d="100"/>
      </p:scale>
      <p:origin x="0" y="-139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_rels/data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2.png"/><Relationship Id="rId3" Type="http://schemas.openxmlformats.org/officeDocument/2006/relationships/image" Target="../media/image7.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6.png"/><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 Id="rId14" Type="http://schemas.openxmlformats.org/officeDocument/2006/relationships/image" Target="../media/image18.svg"/></Relationships>
</file>

<file path=ppt/diagrams/_rels/data1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24.svg"/><Relationship Id="rId1" Type="http://schemas.openxmlformats.org/officeDocument/2006/relationships/image" Target="../media/image16.png"/><Relationship Id="rId6" Type="http://schemas.openxmlformats.org/officeDocument/2006/relationships/image" Target="../media/image28.svg"/><Relationship Id="rId5" Type="http://schemas.openxmlformats.org/officeDocument/2006/relationships/image" Target="../media/image18.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20.png"/></Relationships>
</file>

<file path=ppt/diagrams/_rels/data11.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34.svg"/><Relationship Id="rId1" Type="http://schemas.openxmlformats.org/officeDocument/2006/relationships/image" Target="../media/image21.png"/><Relationship Id="rId6" Type="http://schemas.openxmlformats.org/officeDocument/2006/relationships/image" Target="../media/image38.svg"/><Relationship Id="rId5" Type="http://schemas.openxmlformats.org/officeDocument/2006/relationships/image" Target="../media/image23.png"/><Relationship Id="rId4" Type="http://schemas.openxmlformats.org/officeDocument/2006/relationships/image" Target="../media/image36.svg"/></Relationships>
</file>

<file path=ppt/diagrams/_rels/data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4.svg"/><Relationship Id="rId1" Type="http://schemas.openxmlformats.org/officeDocument/2006/relationships/image" Target="../media/image27.png"/><Relationship Id="rId6" Type="http://schemas.openxmlformats.org/officeDocument/2006/relationships/image" Target="../media/image48.svg"/><Relationship Id="rId5" Type="http://schemas.openxmlformats.org/officeDocument/2006/relationships/image" Target="../media/image29.png"/><Relationship Id="rId4" Type="http://schemas.openxmlformats.org/officeDocument/2006/relationships/image" Target="../media/image46.svg"/></Relationships>
</file>

<file path=ppt/diagrams/_rels/data14.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6.svg"/><Relationship Id="rId1" Type="http://schemas.openxmlformats.org/officeDocument/2006/relationships/image" Target="../media/image6.png"/><Relationship Id="rId6" Type="http://schemas.openxmlformats.org/officeDocument/2006/relationships/image" Target="../media/image52.svg"/><Relationship Id="rId5" Type="http://schemas.openxmlformats.org/officeDocument/2006/relationships/image" Target="../media/image31.png"/><Relationship Id="rId10" Type="http://schemas.openxmlformats.org/officeDocument/2006/relationships/image" Target="../media/image8.svg"/><Relationship Id="rId4" Type="http://schemas.openxmlformats.org/officeDocument/2006/relationships/image" Target="../media/image50.svg"/><Relationship Id="rId9" Type="http://schemas.openxmlformats.org/officeDocument/2006/relationships/image" Target="../media/image7.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21.png"/><Relationship Id="rId3" Type="http://schemas.openxmlformats.org/officeDocument/2006/relationships/image" Target="../media/image7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61.png"/><Relationship Id="rId6" Type="http://schemas.openxmlformats.org/officeDocument/2006/relationships/image" Target="../media/image91.png"/><Relationship Id="rId11" Type="http://schemas.openxmlformats.org/officeDocument/2006/relationships/image" Target="../media/image111.png"/><Relationship Id="rId5" Type="http://schemas.openxmlformats.org/officeDocument/2006/relationships/image" Target="../media/image81.png"/><Relationship Id="rId15" Type="http://schemas.openxmlformats.org/officeDocument/2006/relationships/image" Target="../media/image131.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1.png"/><Relationship Id="rId14" Type="http://schemas.openxmlformats.org/officeDocument/2006/relationships/image" Target="../media/image18.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71.png"/><Relationship Id="rId7" Type="http://schemas.openxmlformats.org/officeDocument/2006/relationships/image" Target="../media/image191.png"/><Relationship Id="rId2" Type="http://schemas.openxmlformats.org/officeDocument/2006/relationships/image" Target="../media/image24.svg"/><Relationship Id="rId1" Type="http://schemas.openxmlformats.org/officeDocument/2006/relationships/image" Target="../media/image161.png"/><Relationship Id="rId6" Type="http://schemas.openxmlformats.org/officeDocument/2006/relationships/image" Target="../media/image28.svg"/><Relationship Id="rId5" Type="http://schemas.openxmlformats.org/officeDocument/2006/relationships/image" Target="../media/image181.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201.png"/></Relationships>
</file>

<file path=ppt/diagrams/_rels/drawing11.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21.png"/><Relationship Id="rId7" Type="http://schemas.openxmlformats.org/officeDocument/2006/relationships/image" Target="../media/image241.png"/><Relationship Id="rId2" Type="http://schemas.openxmlformats.org/officeDocument/2006/relationships/image" Target="../media/image34.svg"/><Relationship Id="rId1" Type="http://schemas.openxmlformats.org/officeDocument/2006/relationships/image" Target="../media/image211.png"/><Relationship Id="rId6" Type="http://schemas.openxmlformats.org/officeDocument/2006/relationships/image" Target="../media/image38.svg"/><Relationship Id="rId5" Type="http://schemas.openxmlformats.org/officeDocument/2006/relationships/image" Target="../media/image231.png"/><Relationship Id="rId4" Type="http://schemas.openxmlformats.org/officeDocument/2006/relationships/image" Target="../media/image36.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44.svg"/><Relationship Id="rId1" Type="http://schemas.openxmlformats.org/officeDocument/2006/relationships/image" Target="../media/image271.png"/><Relationship Id="rId6" Type="http://schemas.openxmlformats.org/officeDocument/2006/relationships/image" Target="../media/image48.svg"/><Relationship Id="rId5" Type="http://schemas.openxmlformats.org/officeDocument/2006/relationships/image" Target="../media/image291.png"/><Relationship Id="rId4" Type="http://schemas.openxmlformats.org/officeDocument/2006/relationships/image" Target="../media/image46.svg"/></Relationships>
</file>

<file path=ppt/diagrams/_rels/drawing14.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301.png"/><Relationship Id="rId7" Type="http://schemas.openxmlformats.org/officeDocument/2006/relationships/image" Target="../media/image321.png"/><Relationship Id="rId2" Type="http://schemas.openxmlformats.org/officeDocument/2006/relationships/image" Target="../media/image6.svg"/><Relationship Id="rId1" Type="http://schemas.openxmlformats.org/officeDocument/2006/relationships/image" Target="../media/image61.png"/><Relationship Id="rId6" Type="http://schemas.openxmlformats.org/officeDocument/2006/relationships/image" Target="../media/image52.svg"/><Relationship Id="rId5" Type="http://schemas.openxmlformats.org/officeDocument/2006/relationships/image" Target="../media/image311.png"/><Relationship Id="rId10" Type="http://schemas.openxmlformats.org/officeDocument/2006/relationships/image" Target="../media/image8.svg"/><Relationship Id="rId4" Type="http://schemas.openxmlformats.org/officeDocument/2006/relationships/image" Target="../media/image50.svg"/><Relationship Id="rId9" Type="http://schemas.openxmlformats.org/officeDocument/2006/relationships/image" Target="../media/image71.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345AA5-3F8B-4330-876C-9EAC29CC0993}" type="doc">
      <dgm:prSet loTypeId="urn:microsoft.com/office/officeart/2005/8/layout/vList2" loCatId="list" qsTypeId="urn:microsoft.com/office/officeart/2005/8/quickstyle/simple1" qsCatId="simple" csTypeId="urn:microsoft.com/office/officeart/2005/8/colors/colorful1#1" csCatId="colorful" phldr="1"/>
      <dgm:spPr/>
      <dgm:t>
        <a:bodyPr/>
        <a:lstStyle/>
        <a:p>
          <a:endParaRPr lang="en-US"/>
        </a:p>
      </dgm:t>
    </dgm:pt>
    <dgm:pt modelId="{93746C3E-644B-438B-BD68-266E21930A2A}">
      <dgm:prSet/>
      <dgm:spPr/>
      <dgm:t>
        <a:bodyPr/>
        <a:lstStyle/>
        <a:p>
          <a:pPr rtl="0"/>
          <a:r>
            <a:rPr lang="en-US" dirty="0"/>
            <a:t>COVID-19 Information and Public Health Advice</a:t>
          </a:r>
        </a:p>
      </dgm:t>
    </dgm:pt>
    <dgm:pt modelId="{6BB65DEF-7C72-46ED-8508-0FFB87E89D34}" type="parTrans" cxnId="{723E02FA-89BB-4292-A324-537F723A87BE}">
      <dgm:prSet/>
      <dgm:spPr/>
      <dgm:t>
        <a:bodyPr/>
        <a:lstStyle/>
        <a:p>
          <a:endParaRPr lang="en-US"/>
        </a:p>
      </dgm:t>
    </dgm:pt>
    <dgm:pt modelId="{10E7A965-DE50-44D8-A867-A5F36D45D2FA}" type="sibTrans" cxnId="{723E02FA-89BB-4292-A324-537F723A87BE}">
      <dgm:prSet/>
      <dgm:spPr/>
      <dgm:t>
        <a:bodyPr/>
        <a:lstStyle/>
        <a:p>
          <a:endParaRPr lang="en-US"/>
        </a:p>
      </dgm:t>
    </dgm:pt>
    <dgm:pt modelId="{72071D3D-7F9D-4970-9A68-9F79C1829AE8}">
      <dgm:prSet/>
      <dgm:spPr/>
      <dgm:t>
        <a:bodyPr/>
        <a:lstStyle/>
        <a:p>
          <a:r>
            <a:rPr lang="en-IE" dirty="0"/>
            <a:t>Important Contacts &amp; Further Information</a:t>
          </a:r>
        </a:p>
      </dgm:t>
    </dgm:pt>
    <dgm:pt modelId="{E80F52C6-80F3-4F91-A7A6-ACAC82D721C4}" type="parTrans" cxnId="{19A39CFE-DBCC-4FCF-8449-34FDE2707D33}">
      <dgm:prSet/>
      <dgm:spPr/>
      <dgm:t>
        <a:bodyPr/>
        <a:lstStyle/>
        <a:p>
          <a:endParaRPr lang="en-US"/>
        </a:p>
      </dgm:t>
    </dgm:pt>
    <dgm:pt modelId="{FDB1FD0D-736F-45B8-81FF-615E22988E85}" type="sibTrans" cxnId="{19A39CFE-DBCC-4FCF-8449-34FDE2707D33}">
      <dgm:prSet/>
      <dgm:spPr/>
      <dgm:t>
        <a:bodyPr/>
        <a:lstStyle/>
        <a:p>
          <a:endParaRPr lang="en-US"/>
        </a:p>
      </dgm:t>
    </dgm:pt>
    <dgm:pt modelId="{5CACCC5F-0C3C-4925-842B-2E9A1079097E}">
      <dgm:prSet/>
      <dgm:spPr/>
      <dgm:t>
        <a:bodyPr/>
        <a:lstStyle/>
        <a:p>
          <a:pPr rtl="0"/>
          <a:r>
            <a:rPr lang="en-US" dirty="0"/>
            <a:t>Procedures for Managing Risk in Returning to </a:t>
          </a:r>
          <a:r>
            <a:rPr lang="en-US" dirty="0" smtClean="0"/>
            <a:t>Work &amp; Angling</a:t>
          </a:r>
          <a:endParaRPr lang="en-US" dirty="0"/>
        </a:p>
      </dgm:t>
    </dgm:pt>
    <dgm:pt modelId="{19E043A3-B638-40D0-9E16-031869E050B4}" type="parTrans" cxnId="{CC1B4B3C-54EE-4A80-9230-4104DBAC8127}">
      <dgm:prSet/>
      <dgm:spPr/>
      <dgm:t>
        <a:bodyPr/>
        <a:lstStyle/>
        <a:p>
          <a:endParaRPr lang="en-IE"/>
        </a:p>
      </dgm:t>
    </dgm:pt>
    <dgm:pt modelId="{6D2B2AA0-EC0F-4416-A95C-71DE34C3E65B}" type="sibTrans" cxnId="{CC1B4B3C-54EE-4A80-9230-4104DBAC8127}">
      <dgm:prSet/>
      <dgm:spPr/>
      <dgm:t>
        <a:bodyPr/>
        <a:lstStyle/>
        <a:p>
          <a:endParaRPr lang="en-IE"/>
        </a:p>
      </dgm:t>
    </dgm:pt>
    <dgm:pt modelId="{DACF7A79-C3F5-43FA-8763-32674216D54C}">
      <dgm:prSet/>
      <dgm:spPr/>
      <dgm:t>
        <a:bodyPr/>
        <a:lstStyle/>
        <a:p>
          <a:r>
            <a:rPr lang="en-IE" dirty="0" smtClean="0"/>
            <a:t>ACI COVID-19 </a:t>
          </a:r>
          <a:r>
            <a:rPr lang="en-IE" dirty="0"/>
            <a:t>Response Plan	</a:t>
          </a:r>
          <a:endParaRPr lang="en-US" dirty="0"/>
        </a:p>
      </dgm:t>
    </dgm:pt>
    <dgm:pt modelId="{0B314C06-F883-4EB1-A1A4-F29E302738F1}" type="parTrans" cxnId="{7D47E9CE-29B4-45FD-B4B2-345D0FF4AC6D}">
      <dgm:prSet/>
      <dgm:spPr/>
      <dgm:t>
        <a:bodyPr/>
        <a:lstStyle/>
        <a:p>
          <a:endParaRPr lang="en-IE"/>
        </a:p>
      </dgm:t>
    </dgm:pt>
    <dgm:pt modelId="{F87C3DA8-BC0A-42A0-B3AC-5C34293E554D}" type="sibTrans" cxnId="{7D47E9CE-29B4-45FD-B4B2-345D0FF4AC6D}">
      <dgm:prSet/>
      <dgm:spPr/>
      <dgm:t>
        <a:bodyPr/>
        <a:lstStyle/>
        <a:p>
          <a:endParaRPr lang="en-IE"/>
        </a:p>
      </dgm:t>
    </dgm:pt>
    <dgm:pt modelId="{40466E82-BB7F-40F0-BD0E-EFD286F1FCF2}">
      <dgm:prSet/>
      <dgm:spPr/>
      <dgm:t>
        <a:bodyPr/>
        <a:lstStyle/>
        <a:p>
          <a:pPr rtl="0"/>
          <a:r>
            <a:rPr lang="en-US" dirty="0">
              <a:latin typeface="Trebuchet MS" panose="020B0603020202020204"/>
            </a:rPr>
            <a:t>Suspected COVID-19 Case Management</a:t>
          </a:r>
          <a:endParaRPr lang="en-US" dirty="0"/>
        </a:p>
      </dgm:t>
    </dgm:pt>
    <dgm:pt modelId="{BAF2B860-9D58-4BD1-AEAF-8F0622D2666B}" type="parTrans" cxnId="{881C5061-D352-4619-B560-1E3EB484F488}">
      <dgm:prSet/>
      <dgm:spPr/>
      <dgm:t>
        <a:bodyPr/>
        <a:lstStyle/>
        <a:p>
          <a:endParaRPr lang="en-IE"/>
        </a:p>
      </dgm:t>
    </dgm:pt>
    <dgm:pt modelId="{A64F3F72-EC88-40A6-BB5A-452E7862EEE7}" type="sibTrans" cxnId="{881C5061-D352-4619-B560-1E3EB484F488}">
      <dgm:prSet/>
      <dgm:spPr/>
      <dgm:t>
        <a:bodyPr/>
        <a:lstStyle/>
        <a:p>
          <a:endParaRPr lang="en-IE"/>
        </a:p>
      </dgm:t>
    </dgm:pt>
    <dgm:pt modelId="{C23050FB-713F-491C-9ED4-D7B183631F56}" type="pres">
      <dgm:prSet presAssocID="{E7345AA5-3F8B-4330-876C-9EAC29CC0993}" presName="linear" presStyleCnt="0">
        <dgm:presLayoutVars>
          <dgm:animLvl val="lvl"/>
          <dgm:resizeHandles val="exact"/>
        </dgm:presLayoutVars>
      </dgm:prSet>
      <dgm:spPr/>
      <dgm:t>
        <a:bodyPr/>
        <a:lstStyle/>
        <a:p>
          <a:endParaRPr lang="en-IE"/>
        </a:p>
      </dgm:t>
    </dgm:pt>
    <dgm:pt modelId="{46AF9903-6BDC-45FD-84A5-7E9B17411F12}" type="pres">
      <dgm:prSet presAssocID="{93746C3E-644B-438B-BD68-266E21930A2A}" presName="parentText" presStyleLbl="node1" presStyleIdx="0" presStyleCnt="5">
        <dgm:presLayoutVars>
          <dgm:chMax val="0"/>
          <dgm:bulletEnabled val="1"/>
        </dgm:presLayoutVars>
      </dgm:prSet>
      <dgm:spPr/>
      <dgm:t>
        <a:bodyPr/>
        <a:lstStyle/>
        <a:p>
          <a:endParaRPr lang="en-IE"/>
        </a:p>
      </dgm:t>
    </dgm:pt>
    <dgm:pt modelId="{47564ED5-41F2-4E9D-9B7E-EBC9E783331D}" type="pres">
      <dgm:prSet presAssocID="{10E7A965-DE50-44D8-A867-A5F36D45D2FA}" presName="spacer" presStyleCnt="0"/>
      <dgm:spPr/>
    </dgm:pt>
    <dgm:pt modelId="{0C580ADA-5AFE-422F-BC7E-CB5A0D6AB189}" type="pres">
      <dgm:prSet presAssocID="{DACF7A79-C3F5-43FA-8763-32674216D54C}" presName="parentText" presStyleLbl="node1" presStyleIdx="1" presStyleCnt="5">
        <dgm:presLayoutVars>
          <dgm:chMax val="0"/>
          <dgm:bulletEnabled val="1"/>
        </dgm:presLayoutVars>
      </dgm:prSet>
      <dgm:spPr/>
      <dgm:t>
        <a:bodyPr/>
        <a:lstStyle/>
        <a:p>
          <a:endParaRPr lang="en-IE"/>
        </a:p>
      </dgm:t>
    </dgm:pt>
    <dgm:pt modelId="{83A2B41F-103B-4F8C-A022-81224918BF9F}" type="pres">
      <dgm:prSet presAssocID="{F87C3DA8-BC0A-42A0-B3AC-5C34293E554D}" presName="spacer" presStyleCnt="0"/>
      <dgm:spPr/>
    </dgm:pt>
    <dgm:pt modelId="{D97038C5-ACF4-470A-ABEB-31717C142AB4}" type="pres">
      <dgm:prSet presAssocID="{5CACCC5F-0C3C-4925-842B-2E9A1079097E}" presName="parentText" presStyleLbl="node1" presStyleIdx="2" presStyleCnt="5">
        <dgm:presLayoutVars>
          <dgm:chMax val="0"/>
          <dgm:bulletEnabled val="1"/>
        </dgm:presLayoutVars>
      </dgm:prSet>
      <dgm:spPr/>
      <dgm:t>
        <a:bodyPr/>
        <a:lstStyle/>
        <a:p>
          <a:endParaRPr lang="en-IE"/>
        </a:p>
      </dgm:t>
    </dgm:pt>
    <dgm:pt modelId="{2B637B76-B58E-4B59-9C25-BFFB75F57F0E}" type="pres">
      <dgm:prSet presAssocID="{6D2B2AA0-EC0F-4416-A95C-71DE34C3E65B}" presName="spacer" presStyleCnt="0"/>
      <dgm:spPr/>
    </dgm:pt>
    <dgm:pt modelId="{21155C72-FBBF-4F26-879D-5A5CBC22D3DB}" type="pres">
      <dgm:prSet presAssocID="{40466E82-BB7F-40F0-BD0E-EFD286F1FCF2}" presName="parentText" presStyleLbl="node1" presStyleIdx="3" presStyleCnt="5">
        <dgm:presLayoutVars>
          <dgm:chMax val="0"/>
          <dgm:bulletEnabled val="1"/>
        </dgm:presLayoutVars>
      </dgm:prSet>
      <dgm:spPr/>
      <dgm:t>
        <a:bodyPr/>
        <a:lstStyle/>
        <a:p>
          <a:endParaRPr lang="en-IE"/>
        </a:p>
      </dgm:t>
    </dgm:pt>
    <dgm:pt modelId="{DC007C05-0A91-4879-A06C-774A2733E04E}" type="pres">
      <dgm:prSet presAssocID="{A64F3F72-EC88-40A6-BB5A-452E7862EEE7}" presName="spacer" presStyleCnt="0"/>
      <dgm:spPr/>
    </dgm:pt>
    <dgm:pt modelId="{7BB0A1B7-50D9-40FA-9A9F-86529600435A}" type="pres">
      <dgm:prSet presAssocID="{72071D3D-7F9D-4970-9A68-9F79C1829AE8}" presName="parentText" presStyleLbl="node1" presStyleIdx="4" presStyleCnt="5">
        <dgm:presLayoutVars>
          <dgm:chMax val="0"/>
          <dgm:bulletEnabled val="1"/>
        </dgm:presLayoutVars>
      </dgm:prSet>
      <dgm:spPr/>
      <dgm:t>
        <a:bodyPr/>
        <a:lstStyle/>
        <a:p>
          <a:endParaRPr lang="en-IE"/>
        </a:p>
      </dgm:t>
    </dgm:pt>
  </dgm:ptLst>
  <dgm:cxnLst>
    <dgm:cxn modelId="{723E02FA-89BB-4292-A324-537F723A87BE}" srcId="{E7345AA5-3F8B-4330-876C-9EAC29CC0993}" destId="{93746C3E-644B-438B-BD68-266E21930A2A}" srcOrd="0" destOrd="0" parTransId="{6BB65DEF-7C72-46ED-8508-0FFB87E89D34}" sibTransId="{10E7A965-DE50-44D8-A867-A5F36D45D2FA}"/>
    <dgm:cxn modelId="{881C5061-D352-4619-B560-1E3EB484F488}" srcId="{E7345AA5-3F8B-4330-876C-9EAC29CC0993}" destId="{40466E82-BB7F-40F0-BD0E-EFD286F1FCF2}" srcOrd="3" destOrd="0" parTransId="{BAF2B860-9D58-4BD1-AEAF-8F0622D2666B}" sibTransId="{A64F3F72-EC88-40A6-BB5A-452E7862EEE7}"/>
    <dgm:cxn modelId="{C30ACA1B-ACD9-404D-89DA-64963D23D1AC}" type="presOf" srcId="{93746C3E-644B-438B-BD68-266E21930A2A}" destId="{46AF9903-6BDC-45FD-84A5-7E9B17411F12}" srcOrd="0" destOrd="0" presId="urn:microsoft.com/office/officeart/2005/8/layout/vList2"/>
    <dgm:cxn modelId="{4CA077B8-FF65-4BB0-B3E2-2C3AE8B45BAF}" type="presOf" srcId="{5CACCC5F-0C3C-4925-842B-2E9A1079097E}" destId="{D97038C5-ACF4-470A-ABEB-31717C142AB4}" srcOrd="0" destOrd="0" presId="urn:microsoft.com/office/officeart/2005/8/layout/vList2"/>
    <dgm:cxn modelId="{E4B78B89-D387-4C85-909B-41B0A75204B3}" type="presOf" srcId="{72071D3D-7F9D-4970-9A68-9F79C1829AE8}" destId="{7BB0A1B7-50D9-40FA-9A9F-86529600435A}" srcOrd="0" destOrd="0" presId="urn:microsoft.com/office/officeart/2005/8/layout/vList2"/>
    <dgm:cxn modelId="{CC1B4B3C-54EE-4A80-9230-4104DBAC8127}" srcId="{E7345AA5-3F8B-4330-876C-9EAC29CC0993}" destId="{5CACCC5F-0C3C-4925-842B-2E9A1079097E}" srcOrd="2" destOrd="0" parTransId="{19E043A3-B638-40D0-9E16-031869E050B4}" sibTransId="{6D2B2AA0-EC0F-4416-A95C-71DE34C3E65B}"/>
    <dgm:cxn modelId="{64E44E3D-AED3-4647-9EBA-ACCAE079340B}" type="presOf" srcId="{40466E82-BB7F-40F0-BD0E-EFD286F1FCF2}" destId="{21155C72-FBBF-4F26-879D-5A5CBC22D3DB}" srcOrd="0" destOrd="0" presId="urn:microsoft.com/office/officeart/2005/8/layout/vList2"/>
    <dgm:cxn modelId="{19A39CFE-DBCC-4FCF-8449-34FDE2707D33}" srcId="{E7345AA5-3F8B-4330-876C-9EAC29CC0993}" destId="{72071D3D-7F9D-4970-9A68-9F79C1829AE8}" srcOrd="4" destOrd="0" parTransId="{E80F52C6-80F3-4F91-A7A6-ACAC82D721C4}" sibTransId="{FDB1FD0D-736F-45B8-81FF-615E22988E85}"/>
    <dgm:cxn modelId="{84A45D20-7DA7-45C3-8594-C133DF7C0FF3}" type="presOf" srcId="{DACF7A79-C3F5-43FA-8763-32674216D54C}" destId="{0C580ADA-5AFE-422F-BC7E-CB5A0D6AB189}" srcOrd="0" destOrd="0" presId="urn:microsoft.com/office/officeart/2005/8/layout/vList2"/>
    <dgm:cxn modelId="{510FCFCB-161C-42B3-8C72-DCC262120CE2}" type="presOf" srcId="{E7345AA5-3F8B-4330-876C-9EAC29CC0993}" destId="{C23050FB-713F-491C-9ED4-D7B183631F56}" srcOrd="0" destOrd="0" presId="urn:microsoft.com/office/officeart/2005/8/layout/vList2"/>
    <dgm:cxn modelId="{7D47E9CE-29B4-45FD-B4B2-345D0FF4AC6D}" srcId="{E7345AA5-3F8B-4330-876C-9EAC29CC0993}" destId="{DACF7A79-C3F5-43FA-8763-32674216D54C}" srcOrd="1" destOrd="0" parTransId="{0B314C06-F883-4EB1-A1A4-F29E302738F1}" sibTransId="{F87C3DA8-BC0A-42A0-B3AC-5C34293E554D}"/>
    <dgm:cxn modelId="{047B0CCF-77E8-4B73-AD75-9D1A37D08BF6}" type="presParOf" srcId="{C23050FB-713F-491C-9ED4-D7B183631F56}" destId="{46AF9903-6BDC-45FD-84A5-7E9B17411F12}" srcOrd="0" destOrd="0" presId="urn:microsoft.com/office/officeart/2005/8/layout/vList2"/>
    <dgm:cxn modelId="{E1CBA61F-522E-4E69-901B-8A249A45F6B0}" type="presParOf" srcId="{C23050FB-713F-491C-9ED4-D7B183631F56}" destId="{47564ED5-41F2-4E9D-9B7E-EBC9E783331D}" srcOrd="1" destOrd="0" presId="urn:microsoft.com/office/officeart/2005/8/layout/vList2"/>
    <dgm:cxn modelId="{EA9A5D48-B8EB-4E1B-8B94-3260109F1A36}" type="presParOf" srcId="{C23050FB-713F-491C-9ED4-D7B183631F56}" destId="{0C580ADA-5AFE-422F-BC7E-CB5A0D6AB189}" srcOrd="2" destOrd="0" presId="urn:microsoft.com/office/officeart/2005/8/layout/vList2"/>
    <dgm:cxn modelId="{0EAFC883-BA0D-46AE-A1A2-FB61855A49AD}" type="presParOf" srcId="{C23050FB-713F-491C-9ED4-D7B183631F56}" destId="{83A2B41F-103B-4F8C-A022-81224918BF9F}" srcOrd="3" destOrd="0" presId="urn:microsoft.com/office/officeart/2005/8/layout/vList2"/>
    <dgm:cxn modelId="{A16928DB-CEEE-4682-9354-97E1A31F1E54}" type="presParOf" srcId="{C23050FB-713F-491C-9ED4-D7B183631F56}" destId="{D97038C5-ACF4-470A-ABEB-31717C142AB4}" srcOrd="4" destOrd="0" presId="urn:microsoft.com/office/officeart/2005/8/layout/vList2"/>
    <dgm:cxn modelId="{7FD66A3E-0687-4E3B-B65C-27B45D5D00A9}" type="presParOf" srcId="{C23050FB-713F-491C-9ED4-D7B183631F56}" destId="{2B637B76-B58E-4B59-9C25-BFFB75F57F0E}" srcOrd="5" destOrd="0" presId="urn:microsoft.com/office/officeart/2005/8/layout/vList2"/>
    <dgm:cxn modelId="{F6B8B8CB-891A-43C9-AB78-72C4C7742797}" type="presParOf" srcId="{C23050FB-713F-491C-9ED4-D7B183631F56}" destId="{21155C72-FBBF-4F26-879D-5A5CBC22D3DB}" srcOrd="6" destOrd="0" presId="urn:microsoft.com/office/officeart/2005/8/layout/vList2"/>
    <dgm:cxn modelId="{D53C447A-E68D-4751-9A15-7B434951E715}" type="presParOf" srcId="{C23050FB-713F-491C-9ED4-D7B183631F56}" destId="{DC007C05-0A91-4879-A06C-774A2733E04E}" srcOrd="7" destOrd="0" presId="urn:microsoft.com/office/officeart/2005/8/layout/vList2"/>
    <dgm:cxn modelId="{0BC5C8B9-BDFC-45C4-8BB4-0DB2B764C5C5}" type="presParOf" srcId="{C23050FB-713F-491C-9ED4-D7B183631F56}" destId="{7BB0A1B7-50D9-40FA-9A9F-86529600435A}" srcOrd="8"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BB4CB5-DE57-4417-80D1-A04FE1752E19}" type="doc">
      <dgm:prSet loTypeId="urn:microsoft.com/office/officeart/2005/8/layout/default#1" loCatId="list" qsTypeId="urn:microsoft.com/office/officeart/2005/8/quickstyle/simple1" qsCatId="simple" csTypeId="urn:microsoft.com/office/officeart/2005/8/colors/colorful1#2" csCatId="colorful" phldr="1"/>
      <dgm:spPr/>
      <dgm:t>
        <a:bodyPr/>
        <a:lstStyle/>
        <a:p>
          <a:endParaRPr lang="en-US"/>
        </a:p>
      </dgm:t>
    </dgm:pt>
    <dgm:pt modelId="{2859ED79-0C8C-46A8-9BB1-6B6E5B05B821}">
      <dgm:prSet/>
      <dgm:spPr/>
      <dgm:t>
        <a:bodyPr/>
        <a:lstStyle/>
        <a:p>
          <a:r>
            <a:rPr lang="en-IE" dirty="0" smtClean="0"/>
            <a:t>The ACI </a:t>
          </a:r>
          <a:r>
            <a:rPr lang="en-IE" dirty="0"/>
            <a:t>has a COVID-19 Response Plan which includes information about how COVID19 risk is being managed in the organisation. The plan includes the following:</a:t>
          </a:r>
          <a:endParaRPr lang="en-US" dirty="0"/>
        </a:p>
      </dgm:t>
    </dgm:pt>
    <dgm:pt modelId="{103A6DDC-E365-43F3-8649-A30D5D08434A}" type="parTrans" cxnId="{74F3118F-8EC4-4018-BD13-7B1E2D8D0F3C}">
      <dgm:prSet/>
      <dgm:spPr/>
      <dgm:t>
        <a:bodyPr/>
        <a:lstStyle/>
        <a:p>
          <a:endParaRPr lang="en-US"/>
        </a:p>
      </dgm:t>
    </dgm:pt>
    <dgm:pt modelId="{13C508A2-5EF5-4875-BF66-666A20CB7667}" type="sibTrans" cxnId="{74F3118F-8EC4-4018-BD13-7B1E2D8D0F3C}">
      <dgm:prSet/>
      <dgm:spPr/>
      <dgm:t>
        <a:bodyPr/>
        <a:lstStyle/>
        <a:p>
          <a:endParaRPr lang="en-US"/>
        </a:p>
      </dgm:t>
    </dgm:pt>
    <dgm:pt modelId="{8C73B255-101A-47C6-8469-7C393A4B2802}">
      <dgm:prSet/>
      <dgm:spPr/>
      <dgm:t>
        <a:bodyPr/>
        <a:lstStyle/>
        <a:p>
          <a:r>
            <a:rPr lang="en-IE"/>
            <a:t>Defence</a:t>
          </a:r>
          <a:endParaRPr lang="en-US"/>
        </a:p>
      </dgm:t>
    </dgm:pt>
    <dgm:pt modelId="{418778FB-11F5-4D6C-B65F-A09B9FA2CA5B}" type="parTrans" cxnId="{FEF35FF6-81D3-4BD2-8A23-43F8A41F0083}">
      <dgm:prSet/>
      <dgm:spPr/>
      <dgm:t>
        <a:bodyPr/>
        <a:lstStyle/>
        <a:p>
          <a:endParaRPr lang="en-US"/>
        </a:p>
      </dgm:t>
    </dgm:pt>
    <dgm:pt modelId="{5D0141EE-6644-4509-9FB1-4892232BD803}" type="sibTrans" cxnId="{FEF35FF6-81D3-4BD2-8A23-43F8A41F0083}">
      <dgm:prSet/>
      <dgm:spPr/>
      <dgm:t>
        <a:bodyPr/>
        <a:lstStyle/>
        <a:p>
          <a:endParaRPr lang="en-US"/>
        </a:p>
      </dgm:t>
    </dgm:pt>
    <dgm:pt modelId="{D5C3E6CE-858B-46BE-BCB6-5180E7555100}">
      <dgm:prSet/>
      <dgm:spPr/>
      <dgm:t>
        <a:bodyPr/>
        <a:lstStyle/>
        <a:p>
          <a:r>
            <a:rPr lang="en-IE"/>
            <a:t>Case Management</a:t>
          </a:r>
          <a:endParaRPr lang="en-US"/>
        </a:p>
      </dgm:t>
    </dgm:pt>
    <dgm:pt modelId="{B8AA82EA-2921-4DDC-B5B8-44AC6FB6F042}" type="parTrans" cxnId="{213B29C3-1C7E-4226-B78D-961879DCCEF7}">
      <dgm:prSet/>
      <dgm:spPr/>
      <dgm:t>
        <a:bodyPr/>
        <a:lstStyle/>
        <a:p>
          <a:endParaRPr lang="en-US"/>
        </a:p>
      </dgm:t>
    </dgm:pt>
    <dgm:pt modelId="{A1D7E03E-F2C7-4136-963D-FE0E07C9DC82}" type="sibTrans" cxnId="{213B29C3-1C7E-4226-B78D-961879DCCEF7}">
      <dgm:prSet/>
      <dgm:spPr/>
      <dgm:t>
        <a:bodyPr/>
        <a:lstStyle/>
        <a:p>
          <a:endParaRPr lang="en-US"/>
        </a:p>
      </dgm:t>
    </dgm:pt>
    <dgm:pt modelId="{191A9057-8770-4A6A-B30F-C25E8B8D98AB}">
      <dgm:prSet/>
      <dgm:spPr/>
      <dgm:t>
        <a:bodyPr/>
        <a:lstStyle/>
        <a:p>
          <a:r>
            <a:rPr lang="en-IE"/>
            <a:t>Recovery</a:t>
          </a:r>
          <a:endParaRPr lang="en-US"/>
        </a:p>
      </dgm:t>
    </dgm:pt>
    <dgm:pt modelId="{282149F9-860B-4FE6-ADE8-4B36D3E0A316}" type="parTrans" cxnId="{D9C3EA97-8887-4681-8077-7C0BAA05AD5E}">
      <dgm:prSet/>
      <dgm:spPr/>
      <dgm:t>
        <a:bodyPr/>
        <a:lstStyle/>
        <a:p>
          <a:endParaRPr lang="en-US"/>
        </a:p>
      </dgm:t>
    </dgm:pt>
    <dgm:pt modelId="{3ED34100-BBDC-402E-B4FC-3977F5509F8F}" type="sibTrans" cxnId="{D9C3EA97-8887-4681-8077-7C0BAA05AD5E}">
      <dgm:prSet/>
      <dgm:spPr/>
      <dgm:t>
        <a:bodyPr/>
        <a:lstStyle/>
        <a:p>
          <a:endParaRPr lang="en-US"/>
        </a:p>
      </dgm:t>
    </dgm:pt>
    <dgm:pt modelId="{4D3DB7D3-FD33-4FC1-AE38-DF3095D7F35D}">
      <dgm:prSet/>
      <dgm:spPr/>
      <dgm:t>
        <a:bodyPr/>
        <a:lstStyle/>
        <a:p>
          <a:r>
            <a:rPr lang="en-IE"/>
            <a:t>The plan is informed by current public health advice and risk assessments in relation to COVID-19.</a:t>
          </a:r>
          <a:endParaRPr lang="en-US"/>
        </a:p>
      </dgm:t>
    </dgm:pt>
    <dgm:pt modelId="{D6ED6086-0225-4B1A-8191-47BA8D3B8BAA}" type="parTrans" cxnId="{8F222CA0-9F4D-4C2A-AAB5-38B8769C5386}">
      <dgm:prSet/>
      <dgm:spPr/>
      <dgm:t>
        <a:bodyPr/>
        <a:lstStyle/>
        <a:p>
          <a:endParaRPr lang="en-US"/>
        </a:p>
      </dgm:t>
    </dgm:pt>
    <dgm:pt modelId="{042CFF60-DB0E-41A5-B41D-1FE8CBF1061A}" type="sibTrans" cxnId="{8F222CA0-9F4D-4C2A-AAB5-38B8769C5386}">
      <dgm:prSet/>
      <dgm:spPr/>
      <dgm:t>
        <a:bodyPr/>
        <a:lstStyle/>
        <a:p>
          <a:endParaRPr lang="en-US"/>
        </a:p>
      </dgm:t>
    </dgm:pt>
    <dgm:pt modelId="{8C84881E-154B-44AA-8F40-8C5CFB0EBECA}">
      <dgm:prSet/>
      <dgm:spPr/>
      <dgm:t>
        <a:bodyPr/>
        <a:lstStyle/>
        <a:p>
          <a:r>
            <a:rPr lang="en-IE"/>
            <a:t>Essential measures contained in the plan are included in this training document, including control measures for preventing the spread of COVID-19 infection</a:t>
          </a:r>
          <a:endParaRPr lang="en-US"/>
        </a:p>
      </dgm:t>
    </dgm:pt>
    <dgm:pt modelId="{2D560805-8E77-4659-AB2D-C76D7EE0A7FA}" type="parTrans" cxnId="{B0DF2FE3-3BB5-481B-9423-3A7B50D54FD8}">
      <dgm:prSet/>
      <dgm:spPr/>
      <dgm:t>
        <a:bodyPr/>
        <a:lstStyle/>
        <a:p>
          <a:endParaRPr lang="en-US"/>
        </a:p>
      </dgm:t>
    </dgm:pt>
    <dgm:pt modelId="{5984EFF2-FBDF-4424-8E0A-5DF5015F5FD7}" type="sibTrans" cxnId="{B0DF2FE3-3BB5-481B-9423-3A7B50D54FD8}">
      <dgm:prSet/>
      <dgm:spPr/>
      <dgm:t>
        <a:bodyPr/>
        <a:lstStyle/>
        <a:p>
          <a:endParaRPr lang="en-US"/>
        </a:p>
      </dgm:t>
    </dgm:pt>
    <dgm:pt modelId="{5836C849-0D61-4DF9-BB15-D1A85574145E}" type="pres">
      <dgm:prSet presAssocID="{08BB4CB5-DE57-4417-80D1-A04FE1752E19}" presName="diagram" presStyleCnt="0">
        <dgm:presLayoutVars>
          <dgm:dir/>
          <dgm:resizeHandles val="exact"/>
        </dgm:presLayoutVars>
      </dgm:prSet>
      <dgm:spPr/>
      <dgm:t>
        <a:bodyPr/>
        <a:lstStyle/>
        <a:p>
          <a:endParaRPr lang="en-IE"/>
        </a:p>
      </dgm:t>
    </dgm:pt>
    <dgm:pt modelId="{9EE945F7-8742-4C24-8FEA-6CA86947FD9F}" type="pres">
      <dgm:prSet presAssocID="{2859ED79-0C8C-46A8-9BB1-6B6E5B05B821}" presName="node" presStyleLbl="node1" presStyleIdx="0" presStyleCnt="3">
        <dgm:presLayoutVars>
          <dgm:bulletEnabled val="1"/>
        </dgm:presLayoutVars>
      </dgm:prSet>
      <dgm:spPr/>
      <dgm:t>
        <a:bodyPr/>
        <a:lstStyle/>
        <a:p>
          <a:endParaRPr lang="en-IE"/>
        </a:p>
      </dgm:t>
    </dgm:pt>
    <dgm:pt modelId="{BD753ECF-CDFF-4698-8B65-2ECB963AB592}" type="pres">
      <dgm:prSet presAssocID="{13C508A2-5EF5-4875-BF66-666A20CB7667}" presName="sibTrans" presStyleCnt="0"/>
      <dgm:spPr/>
    </dgm:pt>
    <dgm:pt modelId="{D420E799-05FB-4B07-829F-67246396D94E}" type="pres">
      <dgm:prSet presAssocID="{4D3DB7D3-FD33-4FC1-AE38-DF3095D7F35D}" presName="node" presStyleLbl="node1" presStyleIdx="1" presStyleCnt="3">
        <dgm:presLayoutVars>
          <dgm:bulletEnabled val="1"/>
        </dgm:presLayoutVars>
      </dgm:prSet>
      <dgm:spPr/>
      <dgm:t>
        <a:bodyPr/>
        <a:lstStyle/>
        <a:p>
          <a:endParaRPr lang="en-IE"/>
        </a:p>
      </dgm:t>
    </dgm:pt>
    <dgm:pt modelId="{B01C5D87-C98E-46A5-A027-79A5271123B7}" type="pres">
      <dgm:prSet presAssocID="{042CFF60-DB0E-41A5-B41D-1FE8CBF1061A}" presName="sibTrans" presStyleCnt="0"/>
      <dgm:spPr/>
    </dgm:pt>
    <dgm:pt modelId="{2173F31E-9DDC-447C-92E5-91E4D467C7AC}" type="pres">
      <dgm:prSet presAssocID="{8C84881E-154B-44AA-8F40-8C5CFB0EBECA}" presName="node" presStyleLbl="node1" presStyleIdx="2" presStyleCnt="3">
        <dgm:presLayoutVars>
          <dgm:bulletEnabled val="1"/>
        </dgm:presLayoutVars>
      </dgm:prSet>
      <dgm:spPr/>
      <dgm:t>
        <a:bodyPr/>
        <a:lstStyle/>
        <a:p>
          <a:endParaRPr lang="en-IE"/>
        </a:p>
      </dgm:t>
    </dgm:pt>
  </dgm:ptLst>
  <dgm:cxnLst>
    <dgm:cxn modelId="{D9C3EA97-8887-4681-8077-7C0BAA05AD5E}" srcId="{2859ED79-0C8C-46A8-9BB1-6B6E5B05B821}" destId="{191A9057-8770-4A6A-B30F-C25E8B8D98AB}" srcOrd="2" destOrd="0" parTransId="{282149F9-860B-4FE6-ADE8-4B36D3E0A316}" sibTransId="{3ED34100-BBDC-402E-B4FC-3977F5509F8F}"/>
    <dgm:cxn modelId="{640592FA-B4BB-4AED-9A27-3343FD750BB7}" type="presOf" srcId="{8C84881E-154B-44AA-8F40-8C5CFB0EBECA}" destId="{2173F31E-9DDC-447C-92E5-91E4D467C7AC}" srcOrd="0" destOrd="0" presId="urn:microsoft.com/office/officeart/2005/8/layout/default#1"/>
    <dgm:cxn modelId="{4422368E-3B06-40DA-AFC4-BC91BD18C79B}" type="presOf" srcId="{08BB4CB5-DE57-4417-80D1-A04FE1752E19}" destId="{5836C849-0D61-4DF9-BB15-D1A85574145E}" srcOrd="0" destOrd="0" presId="urn:microsoft.com/office/officeart/2005/8/layout/default#1"/>
    <dgm:cxn modelId="{FEF35FF6-81D3-4BD2-8A23-43F8A41F0083}" srcId="{2859ED79-0C8C-46A8-9BB1-6B6E5B05B821}" destId="{8C73B255-101A-47C6-8469-7C393A4B2802}" srcOrd="0" destOrd="0" parTransId="{418778FB-11F5-4D6C-B65F-A09B9FA2CA5B}" sibTransId="{5D0141EE-6644-4509-9FB1-4892232BD803}"/>
    <dgm:cxn modelId="{5FE02FE8-84D9-4889-B5E9-21A96314E514}" type="presOf" srcId="{4D3DB7D3-FD33-4FC1-AE38-DF3095D7F35D}" destId="{D420E799-05FB-4B07-829F-67246396D94E}" srcOrd="0" destOrd="0" presId="urn:microsoft.com/office/officeart/2005/8/layout/default#1"/>
    <dgm:cxn modelId="{297D8CBB-C0B6-4D0E-86F8-BAE82256B213}" type="presOf" srcId="{8C73B255-101A-47C6-8469-7C393A4B2802}" destId="{9EE945F7-8742-4C24-8FEA-6CA86947FD9F}" srcOrd="0" destOrd="1" presId="urn:microsoft.com/office/officeart/2005/8/layout/default#1"/>
    <dgm:cxn modelId="{EA70E89C-BEA6-4B08-988A-A5BC677BD8C7}" type="presOf" srcId="{D5C3E6CE-858B-46BE-BCB6-5180E7555100}" destId="{9EE945F7-8742-4C24-8FEA-6CA86947FD9F}" srcOrd="0" destOrd="2" presId="urn:microsoft.com/office/officeart/2005/8/layout/default#1"/>
    <dgm:cxn modelId="{213B29C3-1C7E-4226-B78D-961879DCCEF7}" srcId="{2859ED79-0C8C-46A8-9BB1-6B6E5B05B821}" destId="{D5C3E6CE-858B-46BE-BCB6-5180E7555100}" srcOrd="1" destOrd="0" parTransId="{B8AA82EA-2921-4DDC-B5B8-44AC6FB6F042}" sibTransId="{A1D7E03E-F2C7-4136-963D-FE0E07C9DC82}"/>
    <dgm:cxn modelId="{74F3118F-8EC4-4018-BD13-7B1E2D8D0F3C}" srcId="{08BB4CB5-DE57-4417-80D1-A04FE1752E19}" destId="{2859ED79-0C8C-46A8-9BB1-6B6E5B05B821}" srcOrd="0" destOrd="0" parTransId="{103A6DDC-E365-43F3-8649-A30D5D08434A}" sibTransId="{13C508A2-5EF5-4875-BF66-666A20CB7667}"/>
    <dgm:cxn modelId="{959E0142-7C84-4100-9DBD-495C80047627}" type="presOf" srcId="{2859ED79-0C8C-46A8-9BB1-6B6E5B05B821}" destId="{9EE945F7-8742-4C24-8FEA-6CA86947FD9F}" srcOrd="0" destOrd="0" presId="urn:microsoft.com/office/officeart/2005/8/layout/default#1"/>
    <dgm:cxn modelId="{8D8903EC-D0A8-4499-BFB3-7BA9B8945D45}" type="presOf" srcId="{191A9057-8770-4A6A-B30F-C25E8B8D98AB}" destId="{9EE945F7-8742-4C24-8FEA-6CA86947FD9F}" srcOrd="0" destOrd="3" presId="urn:microsoft.com/office/officeart/2005/8/layout/default#1"/>
    <dgm:cxn modelId="{B0DF2FE3-3BB5-481B-9423-3A7B50D54FD8}" srcId="{08BB4CB5-DE57-4417-80D1-A04FE1752E19}" destId="{8C84881E-154B-44AA-8F40-8C5CFB0EBECA}" srcOrd="2" destOrd="0" parTransId="{2D560805-8E77-4659-AB2D-C76D7EE0A7FA}" sibTransId="{5984EFF2-FBDF-4424-8E0A-5DF5015F5FD7}"/>
    <dgm:cxn modelId="{8F222CA0-9F4D-4C2A-AAB5-38B8769C5386}" srcId="{08BB4CB5-DE57-4417-80D1-A04FE1752E19}" destId="{4D3DB7D3-FD33-4FC1-AE38-DF3095D7F35D}" srcOrd="1" destOrd="0" parTransId="{D6ED6086-0225-4B1A-8191-47BA8D3B8BAA}" sibTransId="{042CFF60-DB0E-41A5-B41D-1FE8CBF1061A}"/>
    <dgm:cxn modelId="{11C863A4-EE52-44AF-AF27-C358EF4A5C61}" type="presParOf" srcId="{5836C849-0D61-4DF9-BB15-D1A85574145E}" destId="{9EE945F7-8742-4C24-8FEA-6CA86947FD9F}" srcOrd="0" destOrd="0" presId="urn:microsoft.com/office/officeart/2005/8/layout/default#1"/>
    <dgm:cxn modelId="{42496394-85E4-4EBB-9988-968FF4D548C6}" type="presParOf" srcId="{5836C849-0D61-4DF9-BB15-D1A85574145E}" destId="{BD753ECF-CDFF-4698-8B65-2ECB963AB592}" srcOrd="1" destOrd="0" presId="urn:microsoft.com/office/officeart/2005/8/layout/default#1"/>
    <dgm:cxn modelId="{792078B2-9780-46CF-92CC-E6D1F0F7D66B}" type="presParOf" srcId="{5836C849-0D61-4DF9-BB15-D1A85574145E}" destId="{D420E799-05FB-4B07-829F-67246396D94E}" srcOrd="2" destOrd="0" presId="urn:microsoft.com/office/officeart/2005/8/layout/default#1"/>
    <dgm:cxn modelId="{1E67DF92-6CF5-4117-AC38-6047E4075F5A}" type="presParOf" srcId="{5836C849-0D61-4DF9-BB15-D1A85574145E}" destId="{B01C5D87-C98E-46A5-A027-79A5271123B7}" srcOrd="3" destOrd="0" presId="urn:microsoft.com/office/officeart/2005/8/layout/default#1"/>
    <dgm:cxn modelId="{DDFD6ADD-59E9-453C-B425-A9F9F9E17004}" type="presParOf" srcId="{5836C849-0D61-4DF9-BB15-D1A85574145E}" destId="{2173F31E-9DDC-447C-92E5-91E4D467C7AC}" srcOrd="4" destOrd="0" presId="urn:microsoft.com/office/officeart/2005/8/layout/defaul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F7D026-E3B3-419B-B278-B4641EAEE2F5}" type="doc">
      <dgm:prSet loTypeId="urn:microsoft.com/office/officeart/2005/8/layout/hierarchy1" loCatId="hierarchy" qsTypeId="urn:microsoft.com/office/officeart/2005/8/quickstyle/simple1" qsCatId="simple" csTypeId="urn:microsoft.com/office/officeart/2005/8/colors/colorful1#3" csCatId="colorful"/>
      <dgm:spPr/>
      <dgm:t>
        <a:bodyPr/>
        <a:lstStyle/>
        <a:p>
          <a:endParaRPr lang="en-US"/>
        </a:p>
      </dgm:t>
    </dgm:pt>
    <dgm:pt modelId="{7E4BDEDA-9F0C-40E8-8294-B0B1DC9DDA31}">
      <dgm:prSet/>
      <dgm:spPr/>
      <dgm:t>
        <a:bodyPr/>
        <a:lstStyle/>
        <a:p>
          <a:r>
            <a:rPr lang="en-IE"/>
            <a:t>All employees have a responsibility under Health and Safety legislation to comply with measures to protect themselves and others.</a:t>
          </a:r>
          <a:endParaRPr lang="en-US"/>
        </a:p>
      </dgm:t>
    </dgm:pt>
    <dgm:pt modelId="{17D3882D-CB19-463A-B62A-2DDB7DD2164B}" type="parTrans" cxnId="{535DC275-AFC1-4CC7-82A4-EE81D147DBCC}">
      <dgm:prSet/>
      <dgm:spPr/>
      <dgm:t>
        <a:bodyPr/>
        <a:lstStyle/>
        <a:p>
          <a:endParaRPr lang="en-US"/>
        </a:p>
      </dgm:t>
    </dgm:pt>
    <dgm:pt modelId="{982FB448-F9CE-48A7-852E-76A2B529FE03}" type="sibTrans" cxnId="{535DC275-AFC1-4CC7-82A4-EE81D147DBCC}">
      <dgm:prSet/>
      <dgm:spPr/>
      <dgm:t>
        <a:bodyPr/>
        <a:lstStyle/>
        <a:p>
          <a:endParaRPr lang="en-US"/>
        </a:p>
      </dgm:t>
    </dgm:pt>
    <dgm:pt modelId="{DDB4FAD2-30CA-46B3-B030-E3AABFEB3FF8}">
      <dgm:prSet/>
      <dgm:spPr/>
      <dgm:t>
        <a:bodyPr/>
        <a:lstStyle/>
        <a:p>
          <a:r>
            <a:rPr lang="en-IE"/>
            <a:t>In particular, social and physical distancing and good hand and respiratory hygiene are everyone’s responsibility</a:t>
          </a:r>
          <a:endParaRPr lang="en-US"/>
        </a:p>
      </dgm:t>
    </dgm:pt>
    <dgm:pt modelId="{6C314B5C-D5ED-4C10-B261-F3A6060BEC5B}" type="parTrans" cxnId="{CF1E7BFD-40F4-434B-9692-6852607802A5}">
      <dgm:prSet/>
      <dgm:spPr/>
      <dgm:t>
        <a:bodyPr/>
        <a:lstStyle/>
        <a:p>
          <a:endParaRPr lang="en-US"/>
        </a:p>
      </dgm:t>
    </dgm:pt>
    <dgm:pt modelId="{0121B0FA-7296-4B4D-A83C-28676AC48DB2}" type="sibTrans" cxnId="{CF1E7BFD-40F4-434B-9692-6852607802A5}">
      <dgm:prSet/>
      <dgm:spPr/>
      <dgm:t>
        <a:bodyPr/>
        <a:lstStyle/>
        <a:p>
          <a:endParaRPr lang="en-US"/>
        </a:p>
      </dgm:t>
    </dgm:pt>
    <dgm:pt modelId="{A7ECF25A-39DE-460C-9971-C4B4D75E147E}" type="pres">
      <dgm:prSet presAssocID="{3CF7D026-E3B3-419B-B278-B4641EAEE2F5}" presName="hierChild1" presStyleCnt="0">
        <dgm:presLayoutVars>
          <dgm:chPref val="1"/>
          <dgm:dir/>
          <dgm:animOne val="branch"/>
          <dgm:animLvl val="lvl"/>
          <dgm:resizeHandles/>
        </dgm:presLayoutVars>
      </dgm:prSet>
      <dgm:spPr/>
      <dgm:t>
        <a:bodyPr/>
        <a:lstStyle/>
        <a:p>
          <a:endParaRPr lang="en-IE"/>
        </a:p>
      </dgm:t>
    </dgm:pt>
    <dgm:pt modelId="{839260F3-1EF1-4E49-A4C7-21C1F1876477}" type="pres">
      <dgm:prSet presAssocID="{7E4BDEDA-9F0C-40E8-8294-B0B1DC9DDA31}" presName="hierRoot1" presStyleCnt="0"/>
      <dgm:spPr/>
    </dgm:pt>
    <dgm:pt modelId="{9801911C-625F-4470-824E-1F26B9625BAD}" type="pres">
      <dgm:prSet presAssocID="{7E4BDEDA-9F0C-40E8-8294-B0B1DC9DDA31}" presName="composite" presStyleCnt="0"/>
      <dgm:spPr/>
    </dgm:pt>
    <dgm:pt modelId="{AE50105A-BEE5-4832-AFEF-F424A7168ABA}" type="pres">
      <dgm:prSet presAssocID="{7E4BDEDA-9F0C-40E8-8294-B0B1DC9DDA31}" presName="background" presStyleLbl="node0" presStyleIdx="0" presStyleCnt="2"/>
      <dgm:spPr/>
    </dgm:pt>
    <dgm:pt modelId="{76EFC9D3-0593-4407-B0DF-36BCF95D6342}" type="pres">
      <dgm:prSet presAssocID="{7E4BDEDA-9F0C-40E8-8294-B0B1DC9DDA31}" presName="text" presStyleLbl="fgAcc0" presStyleIdx="0" presStyleCnt="2">
        <dgm:presLayoutVars>
          <dgm:chPref val="3"/>
        </dgm:presLayoutVars>
      </dgm:prSet>
      <dgm:spPr/>
      <dgm:t>
        <a:bodyPr/>
        <a:lstStyle/>
        <a:p>
          <a:endParaRPr lang="en-IE"/>
        </a:p>
      </dgm:t>
    </dgm:pt>
    <dgm:pt modelId="{331C6B0D-5E0D-4DA9-8EC6-52156314722B}" type="pres">
      <dgm:prSet presAssocID="{7E4BDEDA-9F0C-40E8-8294-B0B1DC9DDA31}" presName="hierChild2" presStyleCnt="0"/>
      <dgm:spPr/>
    </dgm:pt>
    <dgm:pt modelId="{68F8B096-7878-46EF-8924-FA4984336E36}" type="pres">
      <dgm:prSet presAssocID="{DDB4FAD2-30CA-46B3-B030-E3AABFEB3FF8}" presName="hierRoot1" presStyleCnt="0"/>
      <dgm:spPr/>
    </dgm:pt>
    <dgm:pt modelId="{F8CD2A63-D1B4-4234-9BF2-5FC4E0F3B5A9}" type="pres">
      <dgm:prSet presAssocID="{DDB4FAD2-30CA-46B3-B030-E3AABFEB3FF8}" presName="composite" presStyleCnt="0"/>
      <dgm:spPr/>
    </dgm:pt>
    <dgm:pt modelId="{8EF94DF6-FAFC-4010-9A36-5B1028423DD3}" type="pres">
      <dgm:prSet presAssocID="{DDB4FAD2-30CA-46B3-B030-E3AABFEB3FF8}" presName="background" presStyleLbl="node0" presStyleIdx="1" presStyleCnt="2"/>
      <dgm:spPr/>
    </dgm:pt>
    <dgm:pt modelId="{8A71ABFA-8D41-40CE-BFF7-3B110941A3E6}" type="pres">
      <dgm:prSet presAssocID="{DDB4FAD2-30CA-46B3-B030-E3AABFEB3FF8}" presName="text" presStyleLbl="fgAcc0" presStyleIdx="1" presStyleCnt="2">
        <dgm:presLayoutVars>
          <dgm:chPref val="3"/>
        </dgm:presLayoutVars>
      </dgm:prSet>
      <dgm:spPr/>
      <dgm:t>
        <a:bodyPr/>
        <a:lstStyle/>
        <a:p>
          <a:endParaRPr lang="en-IE"/>
        </a:p>
      </dgm:t>
    </dgm:pt>
    <dgm:pt modelId="{5A150630-4CC6-46E4-B798-9A1E3EBDF4E6}" type="pres">
      <dgm:prSet presAssocID="{DDB4FAD2-30CA-46B3-B030-E3AABFEB3FF8}" presName="hierChild2" presStyleCnt="0"/>
      <dgm:spPr/>
    </dgm:pt>
  </dgm:ptLst>
  <dgm:cxnLst>
    <dgm:cxn modelId="{0E202EBC-7521-4972-B5DC-F4D3A71C5127}" type="presOf" srcId="{3CF7D026-E3B3-419B-B278-B4641EAEE2F5}" destId="{A7ECF25A-39DE-460C-9971-C4B4D75E147E}" srcOrd="0" destOrd="0" presId="urn:microsoft.com/office/officeart/2005/8/layout/hierarchy1"/>
    <dgm:cxn modelId="{535DC275-AFC1-4CC7-82A4-EE81D147DBCC}" srcId="{3CF7D026-E3B3-419B-B278-B4641EAEE2F5}" destId="{7E4BDEDA-9F0C-40E8-8294-B0B1DC9DDA31}" srcOrd="0" destOrd="0" parTransId="{17D3882D-CB19-463A-B62A-2DDB7DD2164B}" sibTransId="{982FB448-F9CE-48A7-852E-76A2B529FE03}"/>
    <dgm:cxn modelId="{2F2D8437-11F3-4070-A54E-9446C23567DC}" type="presOf" srcId="{7E4BDEDA-9F0C-40E8-8294-B0B1DC9DDA31}" destId="{76EFC9D3-0593-4407-B0DF-36BCF95D6342}" srcOrd="0" destOrd="0" presId="urn:microsoft.com/office/officeart/2005/8/layout/hierarchy1"/>
    <dgm:cxn modelId="{42B52FA9-2054-4EB5-8E17-7E4DEDC1B6F9}" type="presOf" srcId="{DDB4FAD2-30CA-46B3-B030-E3AABFEB3FF8}" destId="{8A71ABFA-8D41-40CE-BFF7-3B110941A3E6}" srcOrd="0" destOrd="0" presId="urn:microsoft.com/office/officeart/2005/8/layout/hierarchy1"/>
    <dgm:cxn modelId="{CF1E7BFD-40F4-434B-9692-6852607802A5}" srcId="{3CF7D026-E3B3-419B-B278-B4641EAEE2F5}" destId="{DDB4FAD2-30CA-46B3-B030-E3AABFEB3FF8}" srcOrd="1" destOrd="0" parTransId="{6C314B5C-D5ED-4C10-B261-F3A6060BEC5B}" sibTransId="{0121B0FA-7296-4B4D-A83C-28676AC48DB2}"/>
    <dgm:cxn modelId="{277EB388-3485-447D-B733-CB56B0C5EDF2}" type="presParOf" srcId="{A7ECF25A-39DE-460C-9971-C4B4D75E147E}" destId="{839260F3-1EF1-4E49-A4C7-21C1F1876477}" srcOrd="0" destOrd="0" presId="urn:microsoft.com/office/officeart/2005/8/layout/hierarchy1"/>
    <dgm:cxn modelId="{B17C9B23-A7ED-43CB-8E38-82369BD301FF}" type="presParOf" srcId="{839260F3-1EF1-4E49-A4C7-21C1F1876477}" destId="{9801911C-625F-4470-824E-1F26B9625BAD}" srcOrd="0" destOrd="0" presId="urn:microsoft.com/office/officeart/2005/8/layout/hierarchy1"/>
    <dgm:cxn modelId="{324E0B1A-5015-4406-A93C-68BBF9E04B54}" type="presParOf" srcId="{9801911C-625F-4470-824E-1F26B9625BAD}" destId="{AE50105A-BEE5-4832-AFEF-F424A7168ABA}" srcOrd="0" destOrd="0" presId="urn:microsoft.com/office/officeart/2005/8/layout/hierarchy1"/>
    <dgm:cxn modelId="{230C6711-0653-43A3-AB23-294E4677AB88}" type="presParOf" srcId="{9801911C-625F-4470-824E-1F26B9625BAD}" destId="{76EFC9D3-0593-4407-B0DF-36BCF95D6342}" srcOrd="1" destOrd="0" presId="urn:microsoft.com/office/officeart/2005/8/layout/hierarchy1"/>
    <dgm:cxn modelId="{73966EDE-1B2D-4453-B037-1E6E7A88D36E}" type="presParOf" srcId="{839260F3-1EF1-4E49-A4C7-21C1F1876477}" destId="{331C6B0D-5E0D-4DA9-8EC6-52156314722B}" srcOrd="1" destOrd="0" presId="urn:microsoft.com/office/officeart/2005/8/layout/hierarchy1"/>
    <dgm:cxn modelId="{6730454F-3563-4CA9-9EEA-7C988E1738E6}" type="presParOf" srcId="{A7ECF25A-39DE-460C-9971-C4B4D75E147E}" destId="{68F8B096-7878-46EF-8924-FA4984336E36}" srcOrd="1" destOrd="0" presId="urn:microsoft.com/office/officeart/2005/8/layout/hierarchy1"/>
    <dgm:cxn modelId="{A394BE6B-7E22-492F-AD92-2A725E84543A}" type="presParOf" srcId="{68F8B096-7878-46EF-8924-FA4984336E36}" destId="{F8CD2A63-D1B4-4234-9BF2-5FC4E0F3B5A9}" srcOrd="0" destOrd="0" presId="urn:microsoft.com/office/officeart/2005/8/layout/hierarchy1"/>
    <dgm:cxn modelId="{483475D6-5DA8-4C63-8BC3-50DD89B9EE7C}" type="presParOf" srcId="{F8CD2A63-D1B4-4234-9BF2-5FC4E0F3B5A9}" destId="{8EF94DF6-FAFC-4010-9A36-5B1028423DD3}" srcOrd="0" destOrd="0" presId="urn:microsoft.com/office/officeart/2005/8/layout/hierarchy1"/>
    <dgm:cxn modelId="{45286880-211A-415A-B53E-3E856538B16F}" type="presParOf" srcId="{F8CD2A63-D1B4-4234-9BF2-5FC4E0F3B5A9}" destId="{8A71ABFA-8D41-40CE-BFF7-3B110941A3E6}" srcOrd="1" destOrd="0" presId="urn:microsoft.com/office/officeart/2005/8/layout/hierarchy1"/>
    <dgm:cxn modelId="{36A5D650-7CC4-4F80-945B-CFF7AC5E6464}" type="presParOf" srcId="{68F8B096-7878-46EF-8924-FA4984336E36}" destId="{5A150630-4CC6-46E4-B798-9A1E3EBDF4E6}"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F5B41E-6E16-4A80-8760-AA170921C83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00971E2-8403-4176-84BF-64978DB4D8AE}">
      <dgm:prSet/>
      <dgm:spPr/>
      <dgm:t>
        <a:bodyPr/>
        <a:lstStyle/>
        <a:p>
          <a:pPr>
            <a:lnSpc>
              <a:spcPct val="100000"/>
            </a:lnSpc>
          </a:pPr>
          <a:r>
            <a:rPr lang="en-IE" dirty="0"/>
            <a:t>High Traffic Areas such as canteen, toilets, lockers, printers, copiers, filing </a:t>
          </a:r>
          <a:r>
            <a:rPr lang="en-IE" dirty="0" smtClean="0"/>
            <a:t>systems, wheelhouse, cabins.</a:t>
          </a:r>
          <a:endParaRPr lang="en-US" dirty="0"/>
        </a:p>
      </dgm:t>
    </dgm:pt>
    <dgm:pt modelId="{E97116B9-17F8-43D9-BDF4-36BE782E8DDD}" type="parTrans" cxnId="{D6E6AAFB-55D6-4512-BD9C-6F463612FB0D}">
      <dgm:prSet/>
      <dgm:spPr/>
      <dgm:t>
        <a:bodyPr/>
        <a:lstStyle/>
        <a:p>
          <a:endParaRPr lang="en-US"/>
        </a:p>
      </dgm:t>
    </dgm:pt>
    <dgm:pt modelId="{A965C18F-821F-4C5A-81E1-C61F2E4ADE8F}" type="sibTrans" cxnId="{D6E6AAFB-55D6-4512-BD9C-6F463612FB0D}">
      <dgm:prSet/>
      <dgm:spPr/>
      <dgm:t>
        <a:bodyPr/>
        <a:lstStyle/>
        <a:p>
          <a:pPr>
            <a:lnSpc>
              <a:spcPct val="100000"/>
            </a:lnSpc>
          </a:pPr>
          <a:endParaRPr lang="en-US"/>
        </a:p>
      </dgm:t>
    </dgm:pt>
    <dgm:pt modelId="{56A83922-5B2E-4E77-B2BA-0BBA333F320C}">
      <dgm:prSet/>
      <dgm:spPr/>
      <dgm:t>
        <a:bodyPr/>
        <a:lstStyle/>
        <a:p>
          <a:pPr>
            <a:lnSpc>
              <a:spcPct val="100000"/>
            </a:lnSpc>
          </a:pPr>
          <a:r>
            <a:rPr lang="en-IE"/>
            <a:t>Close working conditions</a:t>
          </a:r>
          <a:endParaRPr lang="en-US"/>
        </a:p>
      </dgm:t>
    </dgm:pt>
    <dgm:pt modelId="{69186540-C243-43C1-B39A-BED4A922015D}" type="parTrans" cxnId="{94623A6C-9871-419C-9DF8-92B067589B7D}">
      <dgm:prSet/>
      <dgm:spPr/>
      <dgm:t>
        <a:bodyPr/>
        <a:lstStyle/>
        <a:p>
          <a:endParaRPr lang="en-US"/>
        </a:p>
      </dgm:t>
    </dgm:pt>
    <dgm:pt modelId="{2C55600B-A026-4316-A800-70ED877097FB}" type="sibTrans" cxnId="{94623A6C-9871-419C-9DF8-92B067589B7D}">
      <dgm:prSet/>
      <dgm:spPr/>
      <dgm:t>
        <a:bodyPr/>
        <a:lstStyle/>
        <a:p>
          <a:pPr>
            <a:lnSpc>
              <a:spcPct val="100000"/>
            </a:lnSpc>
          </a:pPr>
          <a:endParaRPr lang="en-US"/>
        </a:p>
      </dgm:t>
    </dgm:pt>
    <dgm:pt modelId="{9E7B0CD2-6F8D-491A-8B1F-FC5C6F1ABFD4}">
      <dgm:prSet/>
      <dgm:spPr/>
      <dgm:t>
        <a:bodyPr/>
        <a:lstStyle/>
        <a:p>
          <a:pPr>
            <a:lnSpc>
              <a:spcPct val="100000"/>
            </a:lnSpc>
          </a:pPr>
          <a:r>
            <a:rPr lang="en-IE"/>
            <a:t>Use of shared equipment</a:t>
          </a:r>
          <a:endParaRPr lang="en-US"/>
        </a:p>
      </dgm:t>
    </dgm:pt>
    <dgm:pt modelId="{875CEDE1-D0EE-4164-8659-9251EBE80C3B}" type="parTrans" cxnId="{A79AE9AD-2C29-4CA9-8F5E-2AF9B024D72D}">
      <dgm:prSet/>
      <dgm:spPr/>
      <dgm:t>
        <a:bodyPr/>
        <a:lstStyle/>
        <a:p>
          <a:endParaRPr lang="en-US"/>
        </a:p>
      </dgm:t>
    </dgm:pt>
    <dgm:pt modelId="{8BF827BC-7910-4940-AB66-D4516D2845A2}" type="sibTrans" cxnId="{A79AE9AD-2C29-4CA9-8F5E-2AF9B024D72D}">
      <dgm:prSet/>
      <dgm:spPr/>
      <dgm:t>
        <a:bodyPr/>
        <a:lstStyle/>
        <a:p>
          <a:pPr>
            <a:lnSpc>
              <a:spcPct val="100000"/>
            </a:lnSpc>
          </a:pPr>
          <a:endParaRPr lang="en-US"/>
        </a:p>
      </dgm:t>
    </dgm:pt>
    <dgm:pt modelId="{7769D3A2-61D0-4046-8394-05EE7DDB0824}">
      <dgm:prSet/>
      <dgm:spPr/>
      <dgm:t>
        <a:bodyPr/>
        <a:lstStyle/>
        <a:p>
          <a:pPr>
            <a:lnSpc>
              <a:spcPct val="100000"/>
            </a:lnSpc>
          </a:pPr>
          <a:r>
            <a:rPr lang="en-IE"/>
            <a:t>Meetings</a:t>
          </a:r>
          <a:endParaRPr lang="en-US"/>
        </a:p>
      </dgm:t>
    </dgm:pt>
    <dgm:pt modelId="{95AD88CF-9EE6-4A89-882D-6BDF6E9D9A46}" type="parTrans" cxnId="{FBDB1C47-8527-43A5-A1BA-86C392C1C309}">
      <dgm:prSet/>
      <dgm:spPr/>
      <dgm:t>
        <a:bodyPr/>
        <a:lstStyle/>
        <a:p>
          <a:endParaRPr lang="en-US"/>
        </a:p>
      </dgm:t>
    </dgm:pt>
    <dgm:pt modelId="{EB9B7D79-197B-4D93-9DC0-9E98BCC64B5D}" type="sibTrans" cxnId="{FBDB1C47-8527-43A5-A1BA-86C392C1C309}">
      <dgm:prSet/>
      <dgm:spPr/>
      <dgm:t>
        <a:bodyPr/>
        <a:lstStyle/>
        <a:p>
          <a:pPr>
            <a:lnSpc>
              <a:spcPct val="100000"/>
            </a:lnSpc>
          </a:pPr>
          <a:endParaRPr lang="en-US"/>
        </a:p>
      </dgm:t>
    </dgm:pt>
    <dgm:pt modelId="{2715E5BE-6FF1-4EB7-81A9-8FEAD5C524E1}">
      <dgm:prSet/>
      <dgm:spPr/>
      <dgm:t>
        <a:bodyPr/>
        <a:lstStyle/>
        <a:p>
          <a:pPr>
            <a:lnSpc>
              <a:spcPct val="100000"/>
            </a:lnSpc>
          </a:pPr>
          <a:r>
            <a:rPr lang="en-IE"/>
            <a:t>First Aid</a:t>
          </a:r>
          <a:endParaRPr lang="en-US"/>
        </a:p>
      </dgm:t>
    </dgm:pt>
    <dgm:pt modelId="{E5BD3C36-FA7E-4ECC-B0BC-09BEE3FF662C}" type="parTrans" cxnId="{CB60C9E6-8CE1-4334-8230-9856CE9F4633}">
      <dgm:prSet/>
      <dgm:spPr/>
      <dgm:t>
        <a:bodyPr/>
        <a:lstStyle/>
        <a:p>
          <a:endParaRPr lang="en-US"/>
        </a:p>
      </dgm:t>
    </dgm:pt>
    <dgm:pt modelId="{884D2058-DCD8-4151-A01F-AA49DCCC6A24}" type="sibTrans" cxnId="{CB60C9E6-8CE1-4334-8230-9856CE9F4633}">
      <dgm:prSet/>
      <dgm:spPr/>
      <dgm:t>
        <a:bodyPr/>
        <a:lstStyle/>
        <a:p>
          <a:pPr>
            <a:lnSpc>
              <a:spcPct val="100000"/>
            </a:lnSpc>
          </a:pPr>
          <a:endParaRPr lang="en-US"/>
        </a:p>
      </dgm:t>
    </dgm:pt>
    <dgm:pt modelId="{4DAC4F2F-345C-4AB8-B0C9-00B17F3AEAF0}">
      <dgm:prSet/>
      <dgm:spPr/>
      <dgm:t>
        <a:bodyPr/>
        <a:lstStyle/>
        <a:p>
          <a:pPr>
            <a:lnSpc>
              <a:spcPct val="100000"/>
            </a:lnSpc>
          </a:pPr>
          <a:r>
            <a:rPr lang="en-IE" dirty="0"/>
            <a:t>Dealing with members of public</a:t>
          </a:r>
          <a:endParaRPr lang="en-US" dirty="0"/>
        </a:p>
      </dgm:t>
    </dgm:pt>
    <dgm:pt modelId="{5EC2FD25-26B6-4750-96BA-9794F058FDF9}" type="parTrans" cxnId="{509AB9B9-4887-4A82-BC36-711E2704F020}">
      <dgm:prSet/>
      <dgm:spPr/>
      <dgm:t>
        <a:bodyPr/>
        <a:lstStyle/>
        <a:p>
          <a:endParaRPr lang="en-US"/>
        </a:p>
      </dgm:t>
    </dgm:pt>
    <dgm:pt modelId="{BA224482-C3B6-4B45-9765-333949BC604E}" type="sibTrans" cxnId="{509AB9B9-4887-4A82-BC36-711E2704F020}">
      <dgm:prSet/>
      <dgm:spPr/>
      <dgm:t>
        <a:bodyPr/>
        <a:lstStyle/>
        <a:p>
          <a:pPr>
            <a:lnSpc>
              <a:spcPct val="100000"/>
            </a:lnSpc>
          </a:pPr>
          <a:endParaRPr lang="en-US"/>
        </a:p>
      </dgm:t>
    </dgm:pt>
    <dgm:pt modelId="{DAEDFB94-7F55-41F7-A615-39A6B1E73846}">
      <dgm:prSet/>
      <dgm:spPr/>
      <dgm:t>
        <a:bodyPr/>
        <a:lstStyle/>
        <a:p>
          <a:pPr>
            <a:lnSpc>
              <a:spcPct val="100000"/>
            </a:lnSpc>
          </a:pPr>
          <a:r>
            <a:rPr lang="en-IE" dirty="0"/>
            <a:t>Travelling to and from </a:t>
          </a:r>
          <a:r>
            <a:rPr lang="en-IE" dirty="0" smtClean="0"/>
            <a:t>work and angling venues</a:t>
          </a:r>
          <a:endParaRPr lang="en-US" dirty="0"/>
        </a:p>
      </dgm:t>
    </dgm:pt>
    <dgm:pt modelId="{2228C5B6-A2E2-4A58-ABC5-911E9BC898E8}" type="parTrans" cxnId="{A8CC4C4A-29C6-4EA1-995D-24CE8D04C976}">
      <dgm:prSet/>
      <dgm:spPr/>
      <dgm:t>
        <a:bodyPr/>
        <a:lstStyle/>
        <a:p>
          <a:endParaRPr lang="en-US"/>
        </a:p>
      </dgm:t>
    </dgm:pt>
    <dgm:pt modelId="{7B1991E0-68EC-4B3B-8275-24D9221F319F}" type="sibTrans" cxnId="{A8CC4C4A-29C6-4EA1-995D-24CE8D04C976}">
      <dgm:prSet/>
      <dgm:spPr/>
      <dgm:t>
        <a:bodyPr/>
        <a:lstStyle/>
        <a:p>
          <a:pPr>
            <a:lnSpc>
              <a:spcPct val="100000"/>
            </a:lnSpc>
          </a:pPr>
          <a:endParaRPr lang="en-US"/>
        </a:p>
      </dgm:t>
    </dgm:pt>
    <dgm:pt modelId="{A0FD882A-AF38-48C3-91D2-334009AE659F}">
      <dgm:prSet/>
      <dgm:spPr/>
      <dgm:t>
        <a:bodyPr/>
        <a:lstStyle/>
        <a:p>
          <a:pPr>
            <a:lnSpc>
              <a:spcPct val="100000"/>
            </a:lnSpc>
          </a:pPr>
          <a:r>
            <a:rPr lang="en-IE"/>
            <a:t>Access and exit points</a:t>
          </a:r>
          <a:endParaRPr lang="en-US"/>
        </a:p>
      </dgm:t>
    </dgm:pt>
    <dgm:pt modelId="{A5461A1B-101C-47A0-9C37-074BD9C38A4C}" type="parTrans" cxnId="{17706C77-B197-435B-826C-90C542F8A5AB}">
      <dgm:prSet/>
      <dgm:spPr/>
      <dgm:t>
        <a:bodyPr/>
        <a:lstStyle/>
        <a:p>
          <a:endParaRPr lang="en-US"/>
        </a:p>
      </dgm:t>
    </dgm:pt>
    <dgm:pt modelId="{2EDCAB9A-5F08-40F7-87E1-439E03F902D4}" type="sibTrans" cxnId="{17706C77-B197-435B-826C-90C542F8A5AB}">
      <dgm:prSet/>
      <dgm:spPr/>
      <dgm:t>
        <a:bodyPr/>
        <a:lstStyle/>
        <a:p>
          <a:endParaRPr lang="en-US"/>
        </a:p>
      </dgm:t>
    </dgm:pt>
    <dgm:pt modelId="{451EF71F-5B87-4914-AA61-21360FBE16FB}" type="pres">
      <dgm:prSet presAssocID="{77F5B41E-6E16-4A80-8760-AA170921C837}" presName="root" presStyleCnt="0">
        <dgm:presLayoutVars>
          <dgm:dir/>
          <dgm:resizeHandles val="exact"/>
        </dgm:presLayoutVars>
      </dgm:prSet>
      <dgm:spPr/>
      <dgm:t>
        <a:bodyPr/>
        <a:lstStyle/>
        <a:p>
          <a:endParaRPr lang="en-IE"/>
        </a:p>
      </dgm:t>
    </dgm:pt>
    <dgm:pt modelId="{BD81DDDB-E519-47BE-8B96-2BE4472A0513}" type="pres">
      <dgm:prSet presAssocID="{77F5B41E-6E16-4A80-8760-AA170921C837}" presName="container" presStyleCnt="0">
        <dgm:presLayoutVars>
          <dgm:dir/>
          <dgm:resizeHandles val="exact"/>
        </dgm:presLayoutVars>
      </dgm:prSet>
      <dgm:spPr/>
    </dgm:pt>
    <dgm:pt modelId="{20329177-749C-45BD-A1E6-D97F6A8D2A98}" type="pres">
      <dgm:prSet presAssocID="{200971E2-8403-4176-84BF-64978DB4D8AE}" presName="compNode" presStyleCnt="0"/>
      <dgm:spPr/>
    </dgm:pt>
    <dgm:pt modelId="{85FAE3D4-9866-43AC-B1C5-EC96312A6B1F}" type="pres">
      <dgm:prSet presAssocID="{200971E2-8403-4176-84BF-64978DB4D8AE}" presName="iconBgRect" presStyleLbl="bgShp" presStyleIdx="0" presStyleCnt="8"/>
      <dgm:spPr/>
    </dgm:pt>
    <dgm:pt modelId="{488244BF-C46E-422E-A688-CD06603159E2}" type="pres">
      <dgm:prSet presAssocID="{200971E2-8403-4176-84BF-64978DB4D8AE}"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Firefighter"/>
        </a:ext>
      </dgm:extLst>
    </dgm:pt>
    <dgm:pt modelId="{46B05E34-E49E-4B69-A504-0A6C91378671}" type="pres">
      <dgm:prSet presAssocID="{200971E2-8403-4176-84BF-64978DB4D8AE}" presName="spaceRect" presStyleCnt="0"/>
      <dgm:spPr/>
    </dgm:pt>
    <dgm:pt modelId="{53973EE1-50F8-444C-A252-6367AF438C24}" type="pres">
      <dgm:prSet presAssocID="{200971E2-8403-4176-84BF-64978DB4D8AE}" presName="textRect" presStyleLbl="revTx" presStyleIdx="0" presStyleCnt="8">
        <dgm:presLayoutVars>
          <dgm:chMax val="1"/>
          <dgm:chPref val="1"/>
        </dgm:presLayoutVars>
      </dgm:prSet>
      <dgm:spPr/>
      <dgm:t>
        <a:bodyPr/>
        <a:lstStyle/>
        <a:p>
          <a:endParaRPr lang="en-IE"/>
        </a:p>
      </dgm:t>
    </dgm:pt>
    <dgm:pt modelId="{9CEC83F6-F94D-4FC1-933C-C5A65671A5E2}" type="pres">
      <dgm:prSet presAssocID="{A965C18F-821F-4C5A-81E1-C61F2E4ADE8F}" presName="sibTrans" presStyleLbl="sibTrans2D1" presStyleIdx="0" presStyleCnt="0"/>
      <dgm:spPr/>
      <dgm:t>
        <a:bodyPr/>
        <a:lstStyle/>
        <a:p>
          <a:endParaRPr lang="en-IE"/>
        </a:p>
      </dgm:t>
    </dgm:pt>
    <dgm:pt modelId="{6F35FB05-5F4B-4CB1-9E2E-E4D5828AA17C}" type="pres">
      <dgm:prSet presAssocID="{56A83922-5B2E-4E77-B2BA-0BBA333F320C}" presName="compNode" presStyleCnt="0"/>
      <dgm:spPr/>
    </dgm:pt>
    <dgm:pt modelId="{8DF5402B-6833-4B72-9A53-C49D89954275}" type="pres">
      <dgm:prSet presAssocID="{56A83922-5B2E-4E77-B2BA-0BBA333F320C}" presName="iconBgRect" presStyleLbl="bgShp" presStyleIdx="1" presStyleCnt="8"/>
      <dgm:spPr/>
    </dgm:pt>
    <dgm:pt modelId="{EFB98EB8-9E6B-4F9E-8432-E65D3DBA862E}" type="pres">
      <dgm:prSet presAssocID="{56A83922-5B2E-4E77-B2BA-0BBA333F320C}"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Checkmark"/>
        </a:ext>
      </dgm:extLst>
    </dgm:pt>
    <dgm:pt modelId="{0C0C6787-0A14-418E-BEE1-32CAAB8B01B3}" type="pres">
      <dgm:prSet presAssocID="{56A83922-5B2E-4E77-B2BA-0BBA333F320C}" presName="spaceRect" presStyleCnt="0"/>
      <dgm:spPr/>
    </dgm:pt>
    <dgm:pt modelId="{1DAEED08-687C-4608-884F-2ADE7F2369D4}" type="pres">
      <dgm:prSet presAssocID="{56A83922-5B2E-4E77-B2BA-0BBA333F320C}" presName="textRect" presStyleLbl="revTx" presStyleIdx="1" presStyleCnt="8">
        <dgm:presLayoutVars>
          <dgm:chMax val="1"/>
          <dgm:chPref val="1"/>
        </dgm:presLayoutVars>
      </dgm:prSet>
      <dgm:spPr/>
      <dgm:t>
        <a:bodyPr/>
        <a:lstStyle/>
        <a:p>
          <a:endParaRPr lang="en-IE"/>
        </a:p>
      </dgm:t>
    </dgm:pt>
    <dgm:pt modelId="{C552F3DA-EBCF-470C-ADED-E73BBB9476A3}" type="pres">
      <dgm:prSet presAssocID="{2C55600B-A026-4316-A800-70ED877097FB}" presName="sibTrans" presStyleLbl="sibTrans2D1" presStyleIdx="0" presStyleCnt="0"/>
      <dgm:spPr/>
      <dgm:t>
        <a:bodyPr/>
        <a:lstStyle/>
        <a:p>
          <a:endParaRPr lang="en-IE"/>
        </a:p>
      </dgm:t>
    </dgm:pt>
    <dgm:pt modelId="{39E9EDC5-99BD-42C3-8F71-0F82E6D0D905}" type="pres">
      <dgm:prSet presAssocID="{9E7B0CD2-6F8D-491A-8B1F-FC5C6F1ABFD4}" presName="compNode" presStyleCnt="0"/>
      <dgm:spPr/>
    </dgm:pt>
    <dgm:pt modelId="{0F878DB8-BFFC-4E0F-B925-A576306829F3}" type="pres">
      <dgm:prSet presAssocID="{9E7B0CD2-6F8D-491A-8B1F-FC5C6F1ABFD4}" presName="iconBgRect" presStyleLbl="bgShp" presStyleIdx="2" presStyleCnt="8"/>
      <dgm:spPr/>
    </dgm:pt>
    <dgm:pt modelId="{25ABA845-4C81-456F-BFAC-11684F1D2599}" type="pres">
      <dgm:prSet presAssocID="{9E7B0CD2-6F8D-491A-8B1F-FC5C6F1ABFD4}" presName="iconRect" presStyleLbl="node1" presStyleIdx="2" presStyleCnt="8" custScaleX="131902" custScaleY="105987"/>
      <dgm:spPr>
        <a:blipFill rotWithShape="1">
          <a:blip xmlns:r="http://schemas.openxmlformats.org/officeDocument/2006/relationships" r:embed="rId5"/>
          <a:stretch>
            <a:fillRect/>
          </a:stretch>
        </a:blipFill>
        <a:ln>
          <a:noFill/>
        </a:ln>
      </dgm:spPr>
      <dgm:t>
        <a:bodyPr/>
        <a:lstStyle/>
        <a:p>
          <a:endParaRPr lang="en-GB"/>
        </a:p>
      </dgm:t>
      <dgm:extLst>
        <a:ext uri="{E40237B7-FDA0-4F09-8148-C483321AD2D9}">
          <dgm14:cNvPr xmlns:dgm14="http://schemas.microsoft.com/office/drawing/2010/diagram" xmlns="" id="0" name="" descr="Tools"/>
        </a:ext>
      </dgm:extLst>
    </dgm:pt>
    <dgm:pt modelId="{D9F03AEE-88DC-410E-86BB-7679FD98CFF2}" type="pres">
      <dgm:prSet presAssocID="{9E7B0CD2-6F8D-491A-8B1F-FC5C6F1ABFD4}" presName="spaceRect" presStyleCnt="0"/>
      <dgm:spPr/>
    </dgm:pt>
    <dgm:pt modelId="{F4746926-884E-4B25-82AE-CB65D6A684E7}" type="pres">
      <dgm:prSet presAssocID="{9E7B0CD2-6F8D-491A-8B1F-FC5C6F1ABFD4}" presName="textRect" presStyleLbl="revTx" presStyleIdx="2" presStyleCnt="8">
        <dgm:presLayoutVars>
          <dgm:chMax val="1"/>
          <dgm:chPref val="1"/>
        </dgm:presLayoutVars>
      </dgm:prSet>
      <dgm:spPr/>
      <dgm:t>
        <a:bodyPr/>
        <a:lstStyle/>
        <a:p>
          <a:endParaRPr lang="en-IE"/>
        </a:p>
      </dgm:t>
    </dgm:pt>
    <dgm:pt modelId="{619F2F77-10B6-4467-A260-482FADF62558}" type="pres">
      <dgm:prSet presAssocID="{8BF827BC-7910-4940-AB66-D4516D2845A2}" presName="sibTrans" presStyleLbl="sibTrans2D1" presStyleIdx="0" presStyleCnt="0"/>
      <dgm:spPr/>
      <dgm:t>
        <a:bodyPr/>
        <a:lstStyle/>
        <a:p>
          <a:endParaRPr lang="en-IE"/>
        </a:p>
      </dgm:t>
    </dgm:pt>
    <dgm:pt modelId="{FE75EAB3-BDED-4873-A561-0A8AB5E971D7}" type="pres">
      <dgm:prSet presAssocID="{7769D3A2-61D0-4046-8394-05EE7DDB0824}" presName="compNode" presStyleCnt="0"/>
      <dgm:spPr/>
    </dgm:pt>
    <dgm:pt modelId="{D5D61ED3-7577-48E4-9E8B-6FC80F688323}" type="pres">
      <dgm:prSet presAssocID="{7769D3A2-61D0-4046-8394-05EE7DDB0824}" presName="iconBgRect" presStyleLbl="bgShp" presStyleIdx="3" presStyleCnt="8"/>
      <dgm:spPr/>
    </dgm:pt>
    <dgm:pt modelId="{BA380A8E-327A-468E-BA37-50EEFA044FAF}" type="pres">
      <dgm:prSet presAssocID="{7769D3A2-61D0-4046-8394-05EE7DDB0824}" presName="iconRect" presStyleLbl="node1" presStyleIdx="3" presStyleCnt="8"/>
      <dgm:spPr>
        <a:blipFill>
          <a:blip xmlns:r="http://schemas.openxmlformats.org/officeDocument/2006/relationships" r:embed="rId6">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xmlns="" id="0" name="" descr="Meeting"/>
        </a:ext>
      </dgm:extLst>
    </dgm:pt>
    <dgm:pt modelId="{85EBDB23-104E-4530-AF00-F77D6BD80715}" type="pres">
      <dgm:prSet presAssocID="{7769D3A2-61D0-4046-8394-05EE7DDB0824}" presName="spaceRect" presStyleCnt="0"/>
      <dgm:spPr/>
    </dgm:pt>
    <dgm:pt modelId="{508252C1-48EB-4154-BADB-63744BC7529F}" type="pres">
      <dgm:prSet presAssocID="{7769D3A2-61D0-4046-8394-05EE7DDB0824}" presName="textRect" presStyleLbl="revTx" presStyleIdx="3" presStyleCnt="8">
        <dgm:presLayoutVars>
          <dgm:chMax val="1"/>
          <dgm:chPref val="1"/>
        </dgm:presLayoutVars>
      </dgm:prSet>
      <dgm:spPr/>
      <dgm:t>
        <a:bodyPr/>
        <a:lstStyle/>
        <a:p>
          <a:endParaRPr lang="en-IE"/>
        </a:p>
      </dgm:t>
    </dgm:pt>
    <dgm:pt modelId="{659961F1-FD1A-49B6-8B44-3815929DBA6D}" type="pres">
      <dgm:prSet presAssocID="{EB9B7D79-197B-4D93-9DC0-9E98BCC64B5D}" presName="sibTrans" presStyleLbl="sibTrans2D1" presStyleIdx="0" presStyleCnt="0"/>
      <dgm:spPr/>
      <dgm:t>
        <a:bodyPr/>
        <a:lstStyle/>
        <a:p>
          <a:endParaRPr lang="en-IE"/>
        </a:p>
      </dgm:t>
    </dgm:pt>
    <dgm:pt modelId="{4146ED9A-12E8-4CFA-BB80-3ECF77AF7EDE}" type="pres">
      <dgm:prSet presAssocID="{2715E5BE-6FF1-4EB7-81A9-8FEAD5C524E1}" presName="compNode" presStyleCnt="0"/>
      <dgm:spPr/>
    </dgm:pt>
    <dgm:pt modelId="{8052D748-8FE2-4671-9524-11526FB118C1}" type="pres">
      <dgm:prSet presAssocID="{2715E5BE-6FF1-4EB7-81A9-8FEAD5C524E1}" presName="iconBgRect" presStyleLbl="bgShp" presStyleIdx="4" presStyleCnt="8"/>
      <dgm:spPr/>
    </dgm:pt>
    <dgm:pt modelId="{5708CD0C-BA46-4E48-AE75-7C79CEA0D74C}" type="pres">
      <dgm:prSet presAssocID="{2715E5BE-6FF1-4EB7-81A9-8FEAD5C524E1}"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xmlns="" id="0" name="" descr="First Aid Kit"/>
        </a:ext>
      </dgm:extLst>
    </dgm:pt>
    <dgm:pt modelId="{97914CD7-DC41-4B26-8DC2-42942644331D}" type="pres">
      <dgm:prSet presAssocID="{2715E5BE-6FF1-4EB7-81A9-8FEAD5C524E1}" presName="spaceRect" presStyleCnt="0"/>
      <dgm:spPr/>
    </dgm:pt>
    <dgm:pt modelId="{B827624B-EB3D-43A7-B7AA-C56CF2EB1BA8}" type="pres">
      <dgm:prSet presAssocID="{2715E5BE-6FF1-4EB7-81A9-8FEAD5C524E1}" presName="textRect" presStyleLbl="revTx" presStyleIdx="4" presStyleCnt="8">
        <dgm:presLayoutVars>
          <dgm:chMax val="1"/>
          <dgm:chPref val="1"/>
        </dgm:presLayoutVars>
      </dgm:prSet>
      <dgm:spPr/>
      <dgm:t>
        <a:bodyPr/>
        <a:lstStyle/>
        <a:p>
          <a:endParaRPr lang="en-IE"/>
        </a:p>
      </dgm:t>
    </dgm:pt>
    <dgm:pt modelId="{B0CF9420-7ACC-4917-AFC5-3E433342AB6D}" type="pres">
      <dgm:prSet presAssocID="{884D2058-DCD8-4151-A01F-AA49DCCC6A24}" presName="sibTrans" presStyleLbl="sibTrans2D1" presStyleIdx="0" presStyleCnt="0"/>
      <dgm:spPr/>
      <dgm:t>
        <a:bodyPr/>
        <a:lstStyle/>
        <a:p>
          <a:endParaRPr lang="en-IE"/>
        </a:p>
      </dgm:t>
    </dgm:pt>
    <dgm:pt modelId="{49409338-C7A7-44F5-9435-92D81392A2D4}" type="pres">
      <dgm:prSet presAssocID="{4DAC4F2F-345C-4AB8-B0C9-00B17F3AEAF0}" presName="compNode" presStyleCnt="0"/>
      <dgm:spPr/>
    </dgm:pt>
    <dgm:pt modelId="{79F21CFF-AC69-4537-8DAE-905EE9289611}" type="pres">
      <dgm:prSet presAssocID="{4DAC4F2F-345C-4AB8-B0C9-00B17F3AEAF0}" presName="iconBgRect" presStyleLbl="bgShp" presStyleIdx="5" presStyleCnt="8"/>
      <dgm:spPr/>
    </dgm:pt>
    <dgm:pt modelId="{B7016823-48ED-450B-9C2C-1814EC35679A}" type="pres">
      <dgm:prSet presAssocID="{4DAC4F2F-345C-4AB8-B0C9-00B17F3AEAF0}"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xmlns=""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xmlns="" id="0" name="" descr="Bank"/>
        </a:ext>
      </dgm:extLst>
    </dgm:pt>
    <dgm:pt modelId="{2836B198-91ED-4BAF-A830-CBB05D0AECCB}" type="pres">
      <dgm:prSet presAssocID="{4DAC4F2F-345C-4AB8-B0C9-00B17F3AEAF0}" presName="spaceRect" presStyleCnt="0"/>
      <dgm:spPr/>
    </dgm:pt>
    <dgm:pt modelId="{C771580B-9502-4B0A-B11C-53D8BFFE7E8C}" type="pres">
      <dgm:prSet presAssocID="{4DAC4F2F-345C-4AB8-B0C9-00B17F3AEAF0}" presName="textRect" presStyleLbl="revTx" presStyleIdx="5" presStyleCnt="8">
        <dgm:presLayoutVars>
          <dgm:chMax val="1"/>
          <dgm:chPref val="1"/>
        </dgm:presLayoutVars>
      </dgm:prSet>
      <dgm:spPr/>
      <dgm:t>
        <a:bodyPr/>
        <a:lstStyle/>
        <a:p>
          <a:endParaRPr lang="en-IE"/>
        </a:p>
      </dgm:t>
    </dgm:pt>
    <dgm:pt modelId="{7AA7A79F-0704-4883-A967-BD1999040FF4}" type="pres">
      <dgm:prSet presAssocID="{BA224482-C3B6-4B45-9765-333949BC604E}" presName="sibTrans" presStyleLbl="sibTrans2D1" presStyleIdx="0" presStyleCnt="0"/>
      <dgm:spPr/>
      <dgm:t>
        <a:bodyPr/>
        <a:lstStyle/>
        <a:p>
          <a:endParaRPr lang="en-IE"/>
        </a:p>
      </dgm:t>
    </dgm:pt>
    <dgm:pt modelId="{89B33E66-5C68-43CC-941B-8A9289D46A1F}" type="pres">
      <dgm:prSet presAssocID="{DAEDFB94-7F55-41F7-A615-39A6B1E73846}" presName="compNode" presStyleCnt="0"/>
      <dgm:spPr/>
    </dgm:pt>
    <dgm:pt modelId="{3B8545EF-6BCE-4C6F-B6B2-95BFCA592C00}" type="pres">
      <dgm:prSet presAssocID="{DAEDFB94-7F55-41F7-A615-39A6B1E73846}" presName="iconBgRect" presStyleLbl="bgShp" presStyleIdx="6" presStyleCnt="8"/>
      <dgm:spPr/>
    </dgm:pt>
    <dgm:pt modelId="{49F04C87-6227-44AD-888A-EB872C5C127C}" type="pres">
      <dgm:prSet presAssocID="{DAEDFB94-7F55-41F7-A615-39A6B1E73846}"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xmlns="" val="0"/>
              </a:ext>
              <a:ext uri="{96DAC541-7B7A-43D3-8B79-37D633B846F1}">
                <asvg:svgBlip xmlns:asvg="http://schemas.microsoft.com/office/drawing/2016/SVG/main" xmlns="" r:embed="rId14"/>
              </a:ext>
            </a:extLst>
          </a:blip>
          <a:stretch>
            <a:fillRect/>
          </a:stretch>
        </a:blipFill>
        <a:ln>
          <a:noFill/>
        </a:ln>
      </dgm:spPr>
      <dgm:t>
        <a:bodyPr/>
        <a:lstStyle/>
        <a:p>
          <a:endParaRPr lang="en-GB"/>
        </a:p>
      </dgm:t>
      <dgm:extLst>
        <a:ext uri="{E40237B7-FDA0-4F09-8148-C483321AD2D9}">
          <dgm14:cNvPr xmlns:dgm14="http://schemas.microsoft.com/office/drawing/2010/diagram" xmlns="" id="0" name="" descr="Airplane"/>
        </a:ext>
      </dgm:extLst>
    </dgm:pt>
    <dgm:pt modelId="{C8A7B944-5B8E-41FD-B3F8-621C9456D9CB}" type="pres">
      <dgm:prSet presAssocID="{DAEDFB94-7F55-41F7-A615-39A6B1E73846}" presName="spaceRect" presStyleCnt="0"/>
      <dgm:spPr/>
    </dgm:pt>
    <dgm:pt modelId="{A173051E-BED3-4A89-BA83-892801410625}" type="pres">
      <dgm:prSet presAssocID="{DAEDFB94-7F55-41F7-A615-39A6B1E73846}" presName="textRect" presStyleLbl="revTx" presStyleIdx="6" presStyleCnt="8">
        <dgm:presLayoutVars>
          <dgm:chMax val="1"/>
          <dgm:chPref val="1"/>
        </dgm:presLayoutVars>
      </dgm:prSet>
      <dgm:spPr/>
      <dgm:t>
        <a:bodyPr/>
        <a:lstStyle/>
        <a:p>
          <a:endParaRPr lang="en-IE"/>
        </a:p>
      </dgm:t>
    </dgm:pt>
    <dgm:pt modelId="{AF021F56-4876-4AD8-85F3-1F999B9582AA}" type="pres">
      <dgm:prSet presAssocID="{7B1991E0-68EC-4B3B-8275-24D9221F319F}" presName="sibTrans" presStyleLbl="sibTrans2D1" presStyleIdx="0" presStyleCnt="0"/>
      <dgm:spPr/>
      <dgm:t>
        <a:bodyPr/>
        <a:lstStyle/>
        <a:p>
          <a:endParaRPr lang="en-IE"/>
        </a:p>
      </dgm:t>
    </dgm:pt>
    <dgm:pt modelId="{2C41339E-B437-4EDA-B09C-8F472369EB2A}" type="pres">
      <dgm:prSet presAssocID="{A0FD882A-AF38-48C3-91D2-334009AE659F}" presName="compNode" presStyleCnt="0"/>
      <dgm:spPr/>
    </dgm:pt>
    <dgm:pt modelId="{ACEF3E64-52A1-4319-BD39-3AF51E28D3E7}" type="pres">
      <dgm:prSet presAssocID="{A0FD882A-AF38-48C3-91D2-334009AE659F}" presName="iconBgRect" presStyleLbl="bgShp" presStyleIdx="7" presStyleCnt="8"/>
      <dgm:spPr/>
      <dgm:t>
        <a:bodyPr/>
        <a:lstStyle/>
        <a:p>
          <a:endParaRPr lang="en-GB"/>
        </a:p>
      </dgm:t>
    </dgm:pt>
    <dgm:pt modelId="{566E2B3E-2799-47FC-BB86-3A360C00FBEF}" type="pres">
      <dgm:prSet presAssocID="{A0FD882A-AF38-48C3-91D2-334009AE659F}"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xmlns="" val="0"/>
              </a:ext>
              <a:ext uri="{96DAC541-7B7A-43D3-8B79-37D633B846F1}">
                <asvg:svgBlip xmlns:asvg="http://schemas.microsoft.com/office/drawing/2016/SVG/main" xmlns="" r:embed="rId16"/>
              </a:ext>
            </a:extLst>
          </a:blip>
          <a:stretch>
            <a:fillRect/>
          </a:stretch>
        </a:blipFill>
        <a:ln>
          <a:noFill/>
        </a:ln>
      </dgm:spPr>
      <dgm:extLst>
        <a:ext uri="{E40237B7-FDA0-4F09-8148-C483321AD2D9}">
          <dgm14:cNvPr xmlns:dgm14="http://schemas.microsoft.com/office/drawing/2010/diagram" xmlns="" id="0" name="" descr="Key"/>
        </a:ext>
      </dgm:extLst>
    </dgm:pt>
    <dgm:pt modelId="{94DADF05-4169-4773-A058-D9CE06B6133D}" type="pres">
      <dgm:prSet presAssocID="{A0FD882A-AF38-48C3-91D2-334009AE659F}" presName="spaceRect" presStyleCnt="0"/>
      <dgm:spPr/>
    </dgm:pt>
    <dgm:pt modelId="{27466F3F-6453-4E10-A391-FF5A60465016}" type="pres">
      <dgm:prSet presAssocID="{A0FD882A-AF38-48C3-91D2-334009AE659F}" presName="textRect" presStyleLbl="revTx" presStyleIdx="7" presStyleCnt="8">
        <dgm:presLayoutVars>
          <dgm:chMax val="1"/>
          <dgm:chPref val="1"/>
        </dgm:presLayoutVars>
      </dgm:prSet>
      <dgm:spPr/>
      <dgm:t>
        <a:bodyPr/>
        <a:lstStyle/>
        <a:p>
          <a:endParaRPr lang="en-IE"/>
        </a:p>
      </dgm:t>
    </dgm:pt>
  </dgm:ptLst>
  <dgm:cxnLst>
    <dgm:cxn modelId="{A8CC4C4A-29C6-4EA1-995D-24CE8D04C976}" srcId="{77F5B41E-6E16-4A80-8760-AA170921C837}" destId="{DAEDFB94-7F55-41F7-A615-39A6B1E73846}" srcOrd="6" destOrd="0" parTransId="{2228C5B6-A2E2-4A58-ABC5-911E9BC898E8}" sibTransId="{7B1991E0-68EC-4B3B-8275-24D9221F319F}"/>
    <dgm:cxn modelId="{E4A5E994-A296-4A6A-A242-8A005FEADA63}" type="presOf" srcId="{BA224482-C3B6-4B45-9765-333949BC604E}" destId="{7AA7A79F-0704-4883-A967-BD1999040FF4}" srcOrd="0" destOrd="0" presId="urn:microsoft.com/office/officeart/2018/2/layout/IconCircleList"/>
    <dgm:cxn modelId="{C78D96EF-A841-447B-9745-5ACB9F1A46B3}" type="presOf" srcId="{4DAC4F2F-345C-4AB8-B0C9-00B17F3AEAF0}" destId="{C771580B-9502-4B0A-B11C-53D8BFFE7E8C}" srcOrd="0" destOrd="0" presId="urn:microsoft.com/office/officeart/2018/2/layout/IconCircleList"/>
    <dgm:cxn modelId="{85DE05AE-78C9-4271-8B72-5B74C48EB3D8}" type="presOf" srcId="{200971E2-8403-4176-84BF-64978DB4D8AE}" destId="{53973EE1-50F8-444C-A252-6367AF438C24}" srcOrd="0" destOrd="0" presId="urn:microsoft.com/office/officeart/2018/2/layout/IconCircleList"/>
    <dgm:cxn modelId="{E2EB9C73-B00C-47B0-B5FE-9B32C8F4445F}" type="presOf" srcId="{8BF827BC-7910-4940-AB66-D4516D2845A2}" destId="{619F2F77-10B6-4467-A260-482FADF62558}" srcOrd="0" destOrd="0" presId="urn:microsoft.com/office/officeart/2018/2/layout/IconCircleList"/>
    <dgm:cxn modelId="{D6D08B21-5827-44B0-BD35-DCB8B8E61895}" type="presOf" srcId="{7B1991E0-68EC-4B3B-8275-24D9221F319F}" destId="{AF021F56-4876-4AD8-85F3-1F999B9582AA}" srcOrd="0" destOrd="0" presId="urn:microsoft.com/office/officeart/2018/2/layout/IconCircleList"/>
    <dgm:cxn modelId="{D7FE1DC8-0F44-42E7-8A23-AA1896EDFF7A}" type="presOf" srcId="{A0FD882A-AF38-48C3-91D2-334009AE659F}" destId="{27466F3F-6453-4E10-A391-FF5A60465016}" srcOrd="0" destOrd="0" presId="urn:microsoft.com/office/officeart/2018/2/layout/IconCircleList"/>
    <dgm:cxn modelId="{F3D9AFB9-9865-468C-9705-625873B456A1}" type="presOf" srcId="{9E7B0CD2-6F8D-491A-8B1F-FC5C6F1ABFD4}" destId="{F4746926-884E-4B25-82AE-CB65D6A684E7}" srcOrd="0" destOrd="0" presId="urn:microsoft.com/office/officeart/2018/2/layout/IconCircleList"/>
    <dgm:cxn modelId="{CB60C9E6-8CE1-4334-8230-9856CE9F4633}" srcId="{77F5B41E-6E16-4A80-8760-AA170921C837}" destId="{2715E5BE-6FF1-4EB7-81A9-8FEAD5C524E1}" srcOrd="4" destOrd="0" parTransId="{E5BD3C36-FA7E-4ECC-B0BC-09BEE3FF662C}" sibTransId="{884D2058-DCD8-4151-A01F-AA49DCCC6A24}"/>
    <dgm:cxn modelId="{00EBF6EB-954E-41CF-A5FE-27B5C6F0BD32}" type="presOf" srcId="{DAEDFB94-7F55-41F7-A615-39A6B1E73846}" destId="{A173051E-BED3-4A89-BA83-892801410625}" srcOrd="0" destOrd="0" presId="urn:microsoft.com/office/officeart/2018/2/layout/IconCircleList"/>
    <dgm:cxn modelId="{D1D6B5FB-54E8-487E-BA01-BD3483CA1941}" type="presOf" srcId="{2715E5BE-6FF1-4EB7-81A9-8FEAD5C524E1}" destId="{B827624B-EB3D-43A7-B7AA-C56CF2EB1BA8}" srcOrd="0" destOrd="0" presId="urn:microsoft.com/office/officeart/2018/2/layout/IconCircleList"/>
    <dgm:cxn modelId="{509AB9B9-4887-4A82-BC36-711E2704F020}" srcId="{77F5B41E-6E16-4A80-8760-AA170921C837}" destId="{4DAC4F2F-345C-4AB8-B0C9-00B17F3AEAF0}" srcOrd="5" destOrd="0" parTransId="{5EC2FD25-26B6-4750-96BA-9794F058FDF9}" sibTransId="{BA224482-C3B6-4B45-9765-333949BC604E}"/>
    <dgm:cxn modelId="{732D46E2-7185-4253-9288-2C97EA7F00D1}" type="presOf" srcId="{A965C18F-821F-4C5A-81E1-C61F2E4ADE8F}" destId="{9CEC83F6-F94D-4FC1-933C-C5A65671A5E2}" srcOrd="0" destOrd="0" presId="urn:microsoft.com/office/officeart/2018/2/layout/IconCircleList"/>
    <dgm:cxn modelId="{95BB4D45-BB43-4D7C-9440-436830F2A175}" type="presOf" srcId="{EB9B7D79-197B-4D93-9DC0-9E98BCC64B5D}" destId="{659961F1-FD1A-49B6-8B44-3815929DBA6D}" srcOrd="0" destOrd="0" presId="urn:microsoft.com/office/officeart/2018/2/layout/IconCircleList"/>
    <dgm:cxn modelId="{D6E6AAFB-55D6-4512-BD9C-6F463612FB0D}" srcId="{77F5B41E-6E16-4A80-8760-AA170921C837}" destId="{200971E2-8403-4176-84BF-64978DB4D8AE}" srcOrd="0" destOrd="0" parTransId="{E97116B9-17F8-43D9-BDF4-36BE782E8DDD}" sibTransId="{A965C18F-821F-4C5A-81E1-C61F2E4ADE8F}"/>
    <dgm:cxn modelId="{94623A6C-9871-419C-9DF8-92B067589B7D}" srcId="{77F5B41E-6E16-4A80-8760-AA170921C837}" destId="{56A83922-5B2E-4E77-B2BA-0BBA333F320C}" srcOrd="1" destOrd="0" parTransId="{69186540-C243-43C1-B39A-BED4A922015D}" sibTransId="{2C55600B-A026-4316-A800-70ED877097FB}"/>
    <dgm:cxn modelId="{17706C77-B197-435B-826C-90C542F8A5AB}" srcId="{77F5B41E-6E16-4A80-8760-AA170921C837}" destId="{A0FD882A-AF38-48C3-91D2-334009AE659F}" srcOrd="7" destOrd="0" parTransId="{A5461A1B-101C-47A0-9C37-074BD9C38A4C}" sibTransId="{2EDCAB9A-5F08-40F7-87E1-439E03F902D4}"/>
    <dgm:cxn modelId="{83A1349F-68AA-44B0-B587-A6B3B41B6CD9}" type="presOf" srcId="{7769D3A2-61D0-4046-8394-05EE7DDB0824}" destId="{508252C1-48EB-4154-BADB-63744BC7529F}" srcOrd="0" destOrd="0" presId="urn:microsoft.com/office/officeart/2018/2/layout/IconCircleList"/>
    <dgm:cxn modelId="{617F918D-31D7-4E83-AB5D-F3B0F0A256DE}" type="presOf" srcId="{884D2058-DCD8-4151-A01F-AA49DCCC6A24}" destId="{B0CF9420-7ACC-4917-AFC5-3E433342AB6D}" srcOrd="0" destOrd="0" presId="urn:microsoft.com/office/officeart/2018/2/layout/IconCircleList"/>
    <dgm:cxn modelId="{FBDB1C47-8527-43A5-A1BA-86C392C1C309}" srcId="{77F5B41E-6E16-4A80-8760-AA170921C837}" destId="{7769D3A2-61D0-4046-8394-05EE7DDB0824}" srcOrd="3" destOrd="0" parTransId="{95AD88CF-9EE6-4A89-882D-6BDF6E9D9A46}" sibTransId="{EB9B7D79-197B-4D93-9DC0-9E98BCC64B5D}"/>
    <dgm:cxn modelId="{A79AE9AD-2C29-4CA9-8F5E-2AF9B024D72D}" srcId="{77F5B41E-6E16-4A80-8760-AA170921C837}" destId="{9E7B0CD2-6F8D-491A-8B1F-FC5C6F1ABFD4}" srcOrd="2" destOrd="0" parTransId="{875CEDE1-D0EE-4164-8659-9251EBE80C3B}" sibTransId="{8BF827BC-7910-4940-AB66-D4516D2845A2}"/>
    <dgm:cxn modelId="{317A8E24-98C5-46D2-AD3B-F17683558968}" type="presOf" srcId="{2C55600B-A026-4316-A800-70ED877097FB}" destId="{C552F3DA-EBCF-470C-ADED-E73BBB9476A3}" srcOrd="0" destOrd="0" presId="urn:microsoft.com/office/officeart/2018/2/layout/IconCircleList"/>
    <dgm:cxn modelId="{50434E11-51D0-4A2B-945C-00400AE9C8CF}" type="presOf" srcId="{77F5B41E-6E16-4A80-8760-AA170921C837}" destId="{451EF71F-5B87-4914-AA61-21360FBE16FB}" srcOrd="0" destOrd="0" presId="urn:microsoft.com/office/officeart/2018/2/layout/IconCircleList"/>
    <dgm:cxn modelId="{C5503B8B-A524-467D-A420-DDEF00B8D913}" type="presOf" srcId="{56A83922-5B2E-4E77-B2BA-0BBA333F320C}" destId="{1DAEED08-687C-4608-884F-2ADE7F2369D4}" srcOrd="0" destOrd="0" presId="urn:microsoft.com/office/officeart/2018/2/layout/IconCircleList"/>
    <dgm:cxn modelId="{BD639FFF-26A5-461D-957F-849B2874D3B1}" type="presParOf" srcId="{451EF71F-5B87-4914-AA61-21360FBE16FB}" destId="{BD81DDDB-E519-47BE-8B96-2BE4472A0513}" srcOrd="0" destOrd="0" presId="urn:microsoft.com/office/officeart/2018/2/layout/IconCircleList"/>
    <dgm:cxn modelId="{089A5103-6500-410B-8A63-1B21F943C070}" type="presParOf" srcId="{BD81DDDB-E519-47BE-8B96-2BE4472A0513}" destId="{20329177-749C-45BD-A1E6-D97F6A8D2A98}" srcOrd="0" destOrd="0" presId="urn:microsoft.com/office/officeart/2018/2/layout/IconCircleList"/>
    <dgm:cxn modelId="{4C7977BE-6C64-44D3-9BE7-47C3C268FE70}" type="presParOf" srcId="{20329177-749C-45BD-A1E6-D97F6A8D2A98}" destId="{85FAE3D4-9866-43AC-B1C5-EC96312A6B1F}" srcOrd="0" destOrd="0" presId="urn:microsoft.com/office/officeart/2018/2/layout/IconCircleList"/>
    <dgm:cxn modelId="{6FDA0552-1FD7-4A18-9DAA-352688A8B7FB}" type="presParOf" srcId="{20329177-749C-45BD-A1E6-D97F6A8D2A98}" destId="{488244BF-C46E-422E-A688-CD06603159E2}" srcOrd="1" destOrd="0" presId="urn:microsoft.com/office/officeart/2018/2/layout/IconCircleList"/>
    <dgm:cxn modelId="{BDA5F5F4-4CCC-4DEC-AFF0-EBEAD48CA0F0}" type="presParOf" srcId="{20329177-749C-45BD-A1E6-D97F6A8D2A98}" destId="{46B05E34-E49E-4B69-A504-0A6C91378671}" srcOrd="2" destOrd="0" presId="urn:microsoft.com/office/officeart/2018/2/layout/IconCircleList"/>
    <dgm:cxn modelId="{C5B4DE3A-4920-457A-85AB-483BA4F31BFC}" type="presParOf" srcId="{20329177-749C-45BD-A1E6-D97F6A8D2A98}" destId="{53973EE1-50F8-444C-A252-6367AF438C24}" srcOrd="3" destOrd="0" presId="urn:microsoft.com/office/officeart/2018/2/layout/IconCircleList"/>
    <dgm:cxn modelId="{E3A01B1E-463D-4601-B036-4C69F1896B3F}" type="presParOf" srcId="{BD81DDDB-E519-47BE-8B96-2BE4472A0513}" destId="{9CEC83F6-F94D-4FC1-933C-C5A65671A5E2}" srcOrd="1" destOrd="0" presId="urn:microsoft.com/office/officeart/2018/2/layout/IconCircleList"/>
    <dgm:cxn modelId="{92B22D28-ED14-49CF-AB7E-B0FE8BBE5141}" type="presParOf" srcId="{BD81DDDB-E519-47BE-8B96-2BE4472A0513}" destId="{6F35FB05-5F4B-4CB1-9E2E-E4D5828AA17C}" srcOrd="2" destOrd="0" presId="urn:microsoft.com/office/officeart/2018/2/layout/IconCircleList"/>
    <dgm:cxn modelId="{B547CA2D-39D5-4204-90ED-482BE9263B33}" type="presParOf" srcId="{6F35FB05-5F4B-4CB1-9E2E-E4D5828AA17C}" destId="{8DF5402B-6833-4B72-9A53-C49D89954275}" srcOrd="0" destOrd="0" presId="urn:microsoft.com/office/officeart/2018/2/layout/IconCircleList"/>
    <dgm:cxn modelId="{52206CF7-D955-42C7-823C-AF4EC4A026B4}" type="presParOf" srcId="{6F35FB05-5F4B-4CB1-9E2E-E4D5828AA17C}" destId="{EFB98EB8-9E6B-4F9E-8432-E65D3DBA862E}" srcOrd="1" destOrd="0" presId="urn:microsoft.com/office/officeart/2018/2/layout/IconCircleList"/>
    <dgm:cxn modelId="{8FFFE47C-4908-43B5-AEB1-DE045AB971A0}" type="presParOf" srcId="{6F35FB05-5F4B-4CB1-9E2E-E4D5828AA17C}" destId="{0C0C6787-0A14-418E-BEE1-32CAAB8B01B3}" srcOrd="2" destOrd="0" presId="urn:microsoft.com/office/officeart/2018/2/layout/IconCircleList"/>
    <dgm:cxn modelId="{5D71D963-AA3D-4688-8E22-7A2C09C5B392}" type="presParOf" srcId="{6F35FB05-5F4B-4CB1-9E2E-E4D5828AA17C}" destId="{1DAEED08-687C-4608-884F-2ADE7F2369D4}" srcOrd="3" destOrd="0" presId="urn:microsoft.com/office/officeart/2018/2/layout/IconCircleList"/>
    <dgm:cxn modelId="{0EBB3BF0-41A2-4BA1-9677-298F7CD80326}" type="presParOf" srcId="{BD81DDDB-E519-47BE-8B96-2BE4472A0513}" destId="{C552F3DA-EBCF-470C-ADED-E73BBB9476A3}" srcOrd="3" destOrd="0" presId="urn:microsoft.com/office/officeart/2018/2/layout/IconCircleList"/>
    <dgm:cxn modelId="{AF55DB47-44F9-49A0-BBAA-3897873D131A}" type="presParOf" srcId="{BD81DDDB-E519-47BE-8B96-2BE4472A0513}" destId="{39E9EDC5-99BD-42C3-8F71-0F82E6D0D905}" srcOrd="4" destOrd="0" presId="urn:microsoft.com/office/officeart/2018/2/layout/IconCircleList"/>
    <dgm:cxn modelId="{F16A3662-78CB-403C-BE8B-6DE8A24B8E2F}" type="presParOf" srcId="{39E9EDC5-99BD-42C3-8F71-0F82E6D0D905}" destId="{0F878DB8-BFFC-4E0F-B925-A576306829F3}" srcOrd="0" destOrd="0" presId="urn:microsoft.com/office/officeart/2018/2/layout/IconCircleList"/>
    <dgm:cxn modelId="{62CD8B87-EEFE-49C9-B3D3-0970A22B20A6}" type="presParOf" srcId="{39E9EDC5-99BD-42C3-8F71-0F82E6D0D905}" destId="{25ABA845-4C81-456F-BFAC-11684F1D2599}" srcOrd="1" destOrd="0" presId="urn:microsoft.com/office/officeart/2018/2/layout/IconCircleList"/>
    <dgm:cxn modelId="{017A6850-892E-459E-BA4D-39F095F26F81}" type="presParOf" srcId="{39E9EDC5-99BD-42C3-8F71-0F82E6D0D905}" destId="{D9F03AEE-88DC-410E-86BB-7679FD98CFF2}" srcOrd="2" destOrd="0" presId="urn:microsoft.com/office/officeart/2018/2/layout/IconCircleList"/>
    <dgm:cxn modelId="{54626AD5-3D1D-41C7-A832-29F5C6DB09F4}" type="presParOf" srcId="{39E9EDC5-99BD-42C3-8F71-0F82E6D0D905}" destId="{F4746926-884E-4B25-82AE-CB65D6A684E7}" srcOrd="3" destOrd="0" presId="urn:microsoft.com/office/officeart/2018/2/layout/IconCircleList"/>
    <dgm:cxn modelId="{8578FB21-BE4A-49CD-B2C6-AEC821D71E79}" type="presParOf" srcId="{BD81DDDB-E519-47BE-8B96-2BE4472A0513}" destId="{619F2F77-10B6-4467-A260-482FADF62558}" srcOrd="5" destOrd="0" presId="urn:microsoft.com/office/officeart/2018/2/layout/IconCircleList"/>
    <dgm:cxn modelId="{C9888DFF-830B-4488-8138-5AFA6730467F}" type="presParOf" srcId="{BD81DDDB-E519-47BE-8B96-2BE4472A0513}" destId="{FE75EAB3-BDED-4873-A561-0A8AB5E971D7}" srcOrd="6" destOrd="0" presId="urn:microsoft.com/office/officeart/2018/2/layout/IconCircleList"/>
    <dgm:cxn modelId="{DF179B10-FB7C-4C3B-8855-31ED08CBE153}" type="presParOf" srcId="{FE75EAB3-BDED-4873-A561-0A8AB5E971D7}" destId="{D5D61ED3-7577-48E4-9E8B-6FC80F688323}" srcOrd="0" destOrd="0" presId="urn:microsoft.com/office/officeart/2018/2/layout/IconCircleList"/>
    <dgm:cxn modelId="{2F2166A3-1368-4C1E-91D9-B6CA22754BCC}" type="presParOf" srcId="{FE75EAB3-BDED-4873-A561-0A8AB5E971D7}" destId="{BA380A8E-327A-468E-BA37-50EEFA044FAF}" srcOrd="1" destOrd="0" presId="urn:microsoft.com/office/officeart/2018/2/layout/IconCircleList"/>
    <dgm:cxn modelId="{D4CA1C5D-A384-41C1-86F6-FB55DB2CCF2A}" type="presParOf" srcId="{FE75EAB3-BDED-4873-A561-0A8AB5E971D7}" destId="{85EBDB23-104E-4530-AF00-F77D6BD80715}" srcOrd="2" destOrd="0" presId="urn:microsoft.com/office/officeart/2018/2/layout/IconCircleList"/>
    <dgm:cxn modelId="{2FE56212-EA55-4D0B-93DB-21D22F37880F}" type="presParOf" srcId="{FE75EAB3-BDED-4873-A561-0A8AB5E971D7}" destId="{508252C1-48EB-4154-BADB-63744BC7529F}" srcOrd="3" destOrd="0" presId="urn:microsoft.com/office/officeart/2018/2/layout/IconCircleList"/>
    <dgm:cxn modelId="{C2F72F4B-6F4C-463A-B58A-170C1B215726}" type="presParOf" srcId="{BD81DDDB-E519-47BE-8B96-2BE4472A0513}" destId="{659961F1-FD1A-49B6-8B44-3815929DBA6D}" srcOrd="7" destOrd="0" presId="urn:microsoft.com/office/officeart/2018/2/layout/IconCircleList"/>
    <dgm:cxn modelId="{6170877E-F05F-496E-B4EF-535D7EC5EB71}" type="presParOf" srcId="{BD81DDDB-E519-47BE-8B96-2BE4472A0513}" destId="{4146ED9A-12E8-4CFA-BB80-3ECF77AF7EDE}" srcOrd="8" destOrd="0" presId="urn:microsoft.com/office/officeart/2018/2/layout/IconCircleList"/>
    <dgm:cxn modelId="{B3707C00-E41E-4A66-AAA5-A49244D11A11}" type="presParOf" srcId="{4146ED9A-12E8-4CFA-BB80-3ECF77AF7EDE}" destId="{8052D748-8FE2-4671-9524-11526FB118C1}" srcOrd="0" destOrd="0" presId="urn:microsoft.com/office/officeart/2018/2/layout/IconCircleList"/>
    <dgm:cxn modelId="{4154F668-2DEB-48E9-874E-51AF07B43DA5}" type="presParOf" srcId="{4146ED9A-12E8-4CFA-BB80-3ECF77AF7EDE}" destId="{5708CD0C-BA46-4E48-AE75-7C79CEA0D74C}" srcOrd="1" destOrd="0" presId="urn:microsoft.com/office/officeart/2018/2/layout/IconCircleList"/>
    <dgm:cxn modelId="{D13FD05A-D85E-4092-A261-BB7E6F5B2932}" type="presParOf" srcId="{4146ED9A-12E8-4CFA-BB80-3ECF77AF7EDE}" destId="{97914CD7-DC41-4B26-8DC2-42942644331D}" srcOrd="2" destOrd="0" presId="urn:microsoft.com/office/officeart/2018/2/layout/IconCircleList"/>
    <dgm:cxn modelId="{0C1473AF-595A-4F6A-8AAC-246717C0796B}" type="presParOf" srcId="{4146ED9A-12E8-4CFA-BB80-3ECF77AF7EDE}" destId="{B827624B-EB3D-43A7-B7AA-C56CF2EB1BA8}" srcOrd="3" destOrd="0" presId="urn:microsoft.com/office/officeart/2018/2/layout/IconCircleList"/>
    <dgm:cxn modelId="{1DE31A3B-5048-414C-BA7F-5F8D87873A40}" type="presParOf" srcId="{BD81DDDB-E519-47BE-8B96-2BE4472A0513}" destId="{B0CF9420-7ACC-4917-AFC5-3E433342AB6D}" srcOrd="9" destOrd="0" presId="urn:microsoft.com/office/officeart/2018/2/layout/IconCircleList"/>
    <dgm:cxn modelId="{B093B1EC-D2F5-4A14-83AF-73B856A38C25}" type="presParOf" srcId="{BD81DDDB-E519-47BE-8B96-2BE4472A0513}" destId="{49409338-C7A7-44F5-9435-92D81392A2D4}" srcOrd="10" destOrd="0" presId="urn:microsoft.com/office/officeart/2018/2/layout/IconCircleList"/>
    <dgm:cxn modelId="{9E6DB6AA-1FC7-48D3-941A-A58C7DB4AB21}" type="presParOf" srcId="{49409338-C7A7-44F5-9435-92D81392A2D4}" destId="{79F21CFF-AC69-4537-8DAE-905EE9289611}" srcOrd="0" destOrd="0" presId="urn:microsoft.com/office/officeart/2018/2/layout/IconCircleList"/>
    <dgm:cxn modelId="{703CF4D4-94E3-4122-9F83-3DDBC244DF08}" type="presParOf" srcId="{49409338-C7A7-44F5-9435-92D81392A2D4}" destId="{B7016823-48ED-450B-9C2C-1814EC35679A}" srcOrd="1" destOrd="0" presId="urn:microsoft.com/office/officeart/2018/2/layout/IconCircleList"/>
    <dgm:cxn modelId="{C6907245-C556-4D20-ADE1-BC6D0272B8D0}" type="presParOf" srcId="{49409338-C7A7-44F5-9435-92D81392A2D4}" destId="{2836B198-91ED-4BAF-A830-CBB05D0AECCB}" srcOrd="2" destOrd="0" presId="urn:microsoft.com/office/officeart/2018/2/layout/IconCircleList"/>
    <dgm:cxn modelId="{2D4565CC-ED9A-4432-A115-F56F81AC8F7D}" type="presParOf" srcId="{49409338-C7A7-44F5-9435-92D81392A2D4}" destId="{C771580B-9502-4B0A-B11C-53D8BFFE7E8C}" srcOrd="3" destOrd="0" presId="urn:microsoft.com/office/officeart/2018/2/layout/IconCircleList"/>
    <dgm:cxn modelId="{A7EDE5A8-6A53-42E5-BF35-1C4B27E7C88A}" type="presParOf" srcId="{BD81DDDB-E519-47BE-8B96-2BE4472A0513}" destId="{7AA7A79F-0704-4883-A967-BD1999040FF4}" srcOrd="11" destOrd="0" presId="urn:microsoft.com/office/officeart/2018/2/layout/IconCircleList"/>
    <dgm:cxn modelId="{876ECD2A-9136-4F5C-B08B-9C82A858580B}" type="presParOf" srcId="{BD81DDDB-E519-47BE-8B96-2BE4472A0513}" destId="{89B33E66-5C68-43CC-941B-8A9289D46A1F}" srcOrd="12" destOrd="0" presId="urn:microsoft.com/office/officeart/2018/2/layout/IconCircleList"/>
    <dgm:cxn modelId="{0B6B3D56-18A7-4F6D-81D9-8C6542EEAEE2}" type="presParOf" srcId="{89B33E66-5C68-43CC-941B-8A9289D46A1F}" destId="{3B8545EF-6BCE-4C6F-B6B2-95BFCA592C00}" srcOrd="0" destOrd="0" presId="urn:microsoft.com/office/officeart/2018/2/layout/IconCircleList"/>
    <dgm:cxn modelId="{8C3E231B-AEB7-48FD-B5C4-25073434CD07}" type="presParOf" srcId="{89B33E66-5C68-43CC-941B-8A9289D46A1F}" destId="{49F04C87-6227-44AD-888A-EB872C5C127C}" srcOrd="1" destOrd="0" presId="urn:microsoft.com/office/officeart/2018/2/layout/IconCircleList"/>
    <dgm:cxn modelId="{048D0C2B-DDFD-475F-879B-3BB21A54117D}" type="presParOf" srcId="{89B33E66-5C68-43CC-941B-8A9289D46A1F}" destId="{C8A7B944-5B8E-41FD-B3F8-621C9456D9CB}" srcOrd="2" destOrd="0" presId="urn:microsoft.com/office/officeart/2018/2/layout/IconCircleList"/>
    <dgm:cxn modelId="{F5C5E2F1-0037-4322-91D2-21C4081946D2}" type="presParOf" srcId="{89B33E66-5C68-43CC-941B-8A9289D46A1F}" destId="{A173051E-BED3-4A89-BA83-892801410625}" srcOrd="3" destOrd="0" presId="urn:microsoft.com/office/officeart/2018/2/layout/IconCircleList"/>
    <dgm:cxn modelId="{53EE5D3D-DA30-4AB5-A77B-84B613644420}" type="presParOf" srcId="{BD81DDDB-E519-47BE-8B96-2BE4472A0513}" destId="{AF021F56-4876-4AD8-85F3-1F999B9582AA}" srcOrd="13" destOrd="0" presId="urn:microsoft.com/office/officeart/2018/2/layout/IconCircleList"/>
    <dgm:cxn modelId="{2688B891-AF0B-4164-81DB-DBFA0A9B3A14}" type="presParOf" srcId="{BD81DDDB-E519-47BE-8B96-2BE4472A0513}" destId="{2C41339E-B437-4EDA-B09C-8F472369EB2A}" srcOrd="14" destOrd="0" presId="urn:microsoft.com/office/officeart/2018/2/layout/IconCircleList"/>
    <dgm:cxn modelId="{E70273C5-7068-4911-94A6-34BFAC681DFE}" type="presParOf" srcId="{2C41339E-B437-4EDA-B09C-8F472369EB2A}" destId="{ACEF3E64-52A1-4319-BD39-3AF51E28D3E7}" srcOrd="0" destOrd="0" presId="urn:microsoft.com/office/officeart/2018/2/layout/IconCircleList"/>
    <dgm:cxn modelId="{C612CA4C-8504-4318-B67E-113B78F85F85}" type="presParOf" srcId="{2C41339E-B437-4EDA-B09C-8F472369EB2A}" destId="{566E2B3E-2799-47FC-BB86-3A360C00FBEF}" srcOrd="1" destOrd="0" presId="urn:microsoft.com/office/officeart/2018/2/layout/IconCircleList"/>
    <dgm:cxn modelId="{3FE7BFBC-1282-4982-A5EC-0B5A562A10F8}" type="presParOf" srcId="{2C41339E-B437-4EDA-B09C-8F472369EB2A}" destId="{94DADF05-4169-4773-A058-D9CE06B6133D}" srcOrd="2" destOrd="0" presId="urn:microsoft.com/office/officeart/2018/2/layout/IconCircleList"/>
    <dgm:cxn modelId="{E0460F19-E4CC-43AF-AE3D-7D8A109E6B72}" type="presParOf" srcId="{2C41339E-B437-4EDA-B09C-8F472369EB2A}" destId="{27466F3F-6453-4E10-A391-FF5A60465016}" srcOrd="3" destOrd="0" presId="urn:microsoft.com/office/officeart/2018/2/layout/IconCircle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E7D933-100B-4171-BA23-CB7A7904A638}" type="doc">
      <dgm:prSet loTypeId="urn:microsoft.com/office/officeart/2016/7/layout/RepeatingBendingProcessNew" loCatId="process" qsTypeId="urn:microsoft.com/office/officeart/2005/8/quickstyle/simple1" qsCatId="simple" csTypeId="urn:microsoft.com/office/officeart/2005/8/colors/colorful1#4" csCatId="colorful" phldr="1"/>
      <dgm:spPr/>
      <dgm:t>
        <a:bodyPr/>
        <a:lstStyle/>
        <a:p>
          <a:endParaRPr lang="en-US"/>
        </a:p>
      </dgm:t>
    </dgm:pt>
    <dgm:pt modelId="{AF2591DD-BDA6-4F18-95EA-325B2D4FA855}">
      <dgm:prSet/>
      <dgm:spPr/>
      <dgm:t>
        <a:bodyPr/>
        <a:lstStyle/>
        <a:p>
          <a:r>
            <a:rPr lang="en-IE" dirty="0"/>
            <a:t>Compliance Officer and </a:t>
          </a:r>
          <a:r>
            <a:rPr lang="en-IE" dirty="0" smtClean="0"/>
            <a:t>Worker / Angler </a:t>
          </a:r>
          <a:r>
            <a:rPr lang="en-IE" dirty="0"/>
            <a:t>Representative</a:t>
          </a:r>
          <a:endParaRPr lang="en-US" dirty="0"/>
        </a:p>
      </dgm:t>
    </dgm:pt>
    <dgm:pt modelId="{DB2A246B-2B8B-44C4-A037-482A6FED7C48}" type="parTrans" cxnId="{46F5B5E0-EE5F-44D1-83A0-F23154956AE4}">
      <dgm:prSet/>
      <dgm:spPr/>
      <dgm:t>
        <a:bodyPr/>
        <a:lstStyle/>
        <a:p>
          <a:endParaRPr lang="en-US"/>
        </a:p>
      </dgm:t>
    </dgm:pt>
    <dgm:pt modelId="{02A85457-A14A-4AEA-9E26-A2D9F4878582}" type="sibTrans" cxnId="{46F5B5E0-EE5F-44D1-83A0-F23154956AE4}">
      <dgm:prSet/>
      <dgm:spPr/>
      <dgm:t>
        <a:bodyPr/>
        <a:lstStyle/>
        <a:p>
          <a:endParaRPr lang="en-US"/>
        </a:p>
      </dgm:t>
    </dgm:pt>
    <dgm:pt modelId="{2C2CD9E1-9E8E-4F17-BBFD-C82432A81388}">
      <dgm:prSet/>
      <dgm:spPr/>
      <dgm:t>
        <a:bodyPr/>
        <a:lstStyle/>
        <a:p>
          <a:r>
            <a:rPr lang="en-IE"/>
            <a:t>Remote Working</a:t>
          </a:r>
          <a:endParaRPr lang="en-US"/>
        </a:p>
      </dgm:t>
    </dgm:pt>
    <dgm:pt modelId="{9BF40BA8-180B-4F44-9062-148D3BF5BCCB}" type="parTrans" cxnId="{02101031-5D55-4C27-8482-D028582B2B68}">
      <dgm:prSet/>
      <dgm:spPr/>
      <dgm:t>
        <a:bodyPr/>
        <a:lstStyle/>
        <a:p>
          <a:endParaRPr lang="en-US"/>
        </a:p>
      </dgm:t>
    </dgm:pt>
    <dgm:pt modelId="{27B3F764-DD40-4A4B-8B33-0B638CB3EACD}" type="sibTrans" cxnId="{02101031-5D55-4C27-8482-D028582B2B68}">
      <dgm:prSet/>
      <dgm:spPr/>
      <dgm:t>
        <a:bodyPr/>
        <a:lstStyle/>
        <a:p>
          <a:endParaRPr lang="en-US"/>
        </a:p>
      </dgm:t>
    </dgm:pt>
    <dgm:pt modelId="{B5FB8FC7-6983-46FE-9947-59795A645F73}">
      <dgm:prSet/>
      <dgm:spPr/>
      <dgm:t>
        <a:bodyPr/>
        <a:lstStyle/>
        <a:p>
          <a:r>
            <a:rPr lang="en-IE"/>
            <a:t>Training and Communications</a:t>
          </a:r>
          <a:endParaRPr lang="en-US"/>
        </a:p>
      </dgm:t>
    </dgm:pt>
    <dgm:pt modelId="{9C3FE686-123A-4B00-9DAF-9D7DE51E7DB8}" type="parTrans" cxnId="{E221F5D0-6856-4047-8C0C-5B0467D654C3}">
      <dgm:prSet/>
      <dgm:spPr/>
      <dgm:t>
        <a:bodyPr/>
        <a:lstStyle/>
        <a:p>
          <a:endParaRPr lang="en-US"/>
        </a:p>
      </dgm:t>
    </dgm:pt>
    <dgm:pt modelId="{BF66296D-AC26-4313-BE78-5735249BF119}" type="sibTrans" cxnId="{E221F5D0-6856-4047-8C0C-5B0467D654C3}">
      <dgm:prSet/>
      <dgm:spPr/>
      <dgm:t>
        <a:bodyPr/>
        <a:lstStyle/>
        <a:p>
          <a:endParaRPr lang="en-US"/>
        </a:p>
      </dgm:t>
    </dgm:pt>
    <dgm:pt modelId="{8EFCF188-CEDA-4CC8-9B20-1BCE7C33D5E1}">
      <dgm:prSet/>
      <dgm:spPr/>
      <dgm:t>
        <a:bodyPr/>
        <a:lstStyle/>
        <a:p>
          <a:r>
            <a:rPr lang="en-IE" dirty="0"/>
            <a:t>Pre-Return to Work </a:t>
          </a:r>
          <a:r>
            <a:rPr lang="en-IE" dirty="0" smtClean="0"/>
            <a:t>/ Angling Self </a:t>
          </a:r>
          <a:r>
            <a:rPr lang="en-IE" dirty="0"/>
            <a:t>Declaration(s)</a:t>
          </a:r>
          <a:endParaRPr lang="en-US" dirty="0"/>
        </a:p>
      </dgm:t>
    </dgm:pt>
    <dgm:pt modelId="{46E4F71D-B636-4B0E-B675-4D066E48B72E}" type="parTrans" cxnId="{820E082E-8665-4B49-A9FB-53ECABD6EC9E}">
      <dgm:prSet/>
      <dgm:spPr/>
      <dgm:t>
        <a:bodyPr/>
        <a:lstStyle/>
        <a:p>
          <a:endParaRPr lang="en-US"/>
        </a:p>
      </dgm:t>
    </dgm:pt>
    <dgm:pt modelId="{A17348AA-DBAB-446D-8124-9D4530E2939B}" type="sibTrans" cxnId="{820E082E-8665-4B49-A9FB-53ECABD6EC9E}">
      <dgm:prSet/>
      <dgm:spPr/>
      <dgm:t>
        <a:bodyPr/>
        <a:lstStyle/>
        <a:p>
          <a:endParaRPr lang="en-US"/>
        </a:p>
      </dgm:t>
    </dgm:pt>
    <dgm:pt modelId="{746155E2-D291-45B7-A749-71D51618EC2C}">
      <dgm:prSet/>
      <dgm:spPr/>
      <dgm:t>
        <a:bodyPr/>
        <a:lstStyle/>
        <a:p>
          <a:r>
            <a:rPr lang="en-IE"/>
            <a:t>Contact Log</a:t>
          </a:r>
          <a:endParaRPr lang="en-US"/>
        </a:p>
      </dgm:t>
    </dgm:pt>
    <dgm:pt modelId="{14D82E23-4530-4CF1-B79A-B47178B04AF3}" type="parTrans" cxnId="{0CBAD590-DF2C-482A-9E88-5874F6F43CE5}">
      <dgm:prSet/>
      <dgm:spPr/>
      <dgm:t>
        <a:bodyPr/>
        <a:lstStyle/>
        <a:p>
          <a:endParaRPr lang="en-US"/>
        </a:p>
      </dgm:t>
    </dgm:pt>
    <dgm:pt modelId="{5EC1980F-76B5-43D1-BB4B-F5A194C329CE}" type="sibTrans" cxnId="{0CBAD590-DF2C-482A-9E88-5874F6F43CE5}">
      <dgm:prSet/>
      <dgm:spPr/>
      <dgm:t>
        <a:bodyPr/>
        <a:lstStyle/>
        <a:p>
          <a:endParaRPr lang="en-US"/>
        </a:p>
      </dgm:t>
    </dgm:pt>
    <dgm:pt modelId="{0076AA64-39D1-4BC5-82E1-673188ED5E75}">
      <dgm:prSet/>
      <dgm:spPr/>
      <dgm:t>
        <a:bodyPr/>
        <a:lstStyle/>
        <a:p>
          <a:r>
            <a:rPr lang="en-IE"/>
            <a:t>Social and Physical Distancing</a:t>
          </a:r>
          <a:endParaRPr lang="en-US"/>
        </a:p>
      </dgm:t>
    </dgm:pt>
    <dgm:pt modelId="{0B2D9744-1E7D-4937-A629-42009EE49198}" type="parTrans" cxnId="{F8CAB247-DE57-4C15-B1C6-11FE17E9CE7A}">
      <dgm:prSet/>
      <dgm:spPr/>
      <dgm:t>
        <a:bodyPr/>
        <a:lstStyle/>
        <a:p>
          <a:endParaRPr lang="en-US"/>
        </a:p>
      </dgm:t>
    </dgm:pt>
    <dgm:pt modelId="{05B2D4A8-C18F-4454-9B6C-809F736892CC}" type="sibTrans" cxnId="{F8CAB247-DE57-4C15-B1C6-11FE17E9CE7A}">
      <dgm:prSet/>
      <dgm:spPr/>
      <dgm:t>
        <a:bodyPr/>
        <a:lstStyle/>
        <a:p>
          <a:endParaRPr lang="en-US"/>
        </a:p>
      </dgm:t>
    </dgm:pt>
    <dgm:pt modelId="{C3D5A795-E87A-495A-A0AF-BE4B3C09A7DC}">
      <dgm:prSet/>
      <dgm:spPr/>
      <dgm:t>
        <a:bodyPr/>
        <a:lstStyle/>
        <a:p>
          <a:r>
            <a:rPr lang="en-IE"/>
            <a:t>Hand Hygiene</a:t>
          </a:r>
          <a:endParaRPr lang="en-US"/>
        </a:p>
      </dgm:t>
    </dgm:pt>
    <dgm:pt modelId="{8CFA99BC-535D-4D65-8FAB-E13ED7245BC7}" type="parTrans" cxnId="{315B4DEA-477A-40B8-936C-7AA87F166D12}">
      <dgm:prSet/>
      <dgm:spPr/>
      <dgm:t>
        <a:bodyPr/>
        <a:lstStyle/>
        <a:p>
          <a:endParaRPr lang="en-US"/>
        </a:p>
      </dgm:t>
    </dgm:pt>
    <dgm:pt modelId="{72D9CA3C-A42D-4E60-98D3-20D68477E017}" type="sibTrans" cxnId="{315B4DEA-477A-40B8-936C-7AA87F166D12}">
      <dgm:prSet/>
      <dgm:spPr/>
      <dgm:t>
        <a:bodyPr/>
        <a:lstStyle/>
        <a:p>
          <a:endParaRPr lang="en-US"/>
        </a:p>
      </dgm:t>
    </dgm:pt>
    <dgm:pt modelId="{1FEE1DB9-691C-42E5-AC02-E53809B475B5}">
      <dgm:prSet/>
      <dgm:spPr/>
      <dgm:t>
        <a:bodyPr/>
        <a:lstStyle/>
        <a:p>
          <a:r>
            <a:rPr lang="en-IE" dirty="0"/>
            <a:t>Respiratory Hygiene/Cough Etiquette</a:t>
          </a:r>
          <a:endParaRPr lang="en-US" dirty="0"/>
        </a:p>
      </dgm:t>
    </dgm:pt>
    <dgm:pt modelId="{5A6A08E1-A730-4B83-8998-16B868C62627}" type="parTrans" cxnId="{331D2E15-DED1-49A9-9E68-909C718827AF}">
      <dgm:prSet/>
      <dgm:spPr/>
      <dgm:t>
        <a:bodyPr/>
        <a:lstStyle/>
        <a:p>
          <a:endParaRPr lang="en-US"/>
        </a:p>
      </dgm:t>
    </dgm:pt>
    <dgm:pt modelId="{CEBCCB3D-A738-4211-8C3A-D9E67456220F}" type="sibTrans" cxnId="{331D2E15-DED1-49A9-9E68-909C718827AF}">
      <dgm:prSet/>
      <dgm:spPr/>
      <dgm:t>
        <a:bodyPr/>
        <a:lstStyle/>
        <a:p>
          <a:endParaRPr lang="en-US"/>
        </a:p>
      </dgm:t>
    </dgm:pt>
    <dgm:pt modelId="{96DFB346-A389-4249-AAAD-B283EEF67761}">
      <dgm:prSet/>
      <dgm:spPr/>
      <dgm:t>
        <a:bodyPr/>
        <a:lstStyle/>
        <a:p>
          <a:r>
            <a:rPr lang="en-IE"/>
            <a:t>Cleaning and sanitisation</a:t>
          </a:r>
          <a:endParaRPr lang="en-US"/>
        </a:p>
      </dgm:t>
    </dgm:pt>
    <dgm:pt modelId="{BA2FFF23-863A-41A7-BF82-3AB82207C028}" type="parTrans" cxnId="{B305BB3F-EEE7-44FA-9F2A-4BB589E446D0}">
      <dgm:prSet/>
      <dgm:spPr/>
      <dgm:t>
        <a:bodyPr/>
        <a:lstStyle/>
        <a:p>
          <a:endParaRPr lang="en-US"/>
        </a:p>
      </dgm:t>
    </dgm:pt>
    <dgm:pt modelId="{288E6BD5-8E54-45FE-8666-8D5DFBE386A2}" type="sibTrans" cxnId="{B305BB3F-EEE7-44FA-9F2A-4BB589E446D0}">
      <dgm:prSet/>
      <dgm:spPr/>
      <dgm:t>
        <a:bodyPr/>
        <a:lstStyle/>
        <a:p>
          <a:endParaRPr lang="en-US"/>
        </a:p>
      </dgm:t>
    </dgm:pt>
    <dgm:pt modelId="{5B959678-EC7A-4454-9333-6EBC9035705C}">
      <dgm:prSet/>
      <dgm:spPr/>
      <dgm:t>
        <a:bodyPr/>
        <a:lstStyle/>
        <a:p>
          <a:r>
            <a:rPr lang="en-IE" dirty="0"/>
            <a:t>Managing of </a:t>
          </a:r>
          <a:r>
            <a:rPr lang="en-IE" dirty="0" smtClean="0"/>
            <a:t>Boats Welfare </a:t>
          </a:r>
          <a:r>
            <a:rPr lang="en-IE" dirty="0"/>
            <a:t>Facilities e.g. staggering breaks</a:t>
          </a:r>
          <a:endParaRPr lang="en-US" dirty="0"/>
        </a:p>
      </dgm:t>
    </dgm:pt>
    <dgm:pt modelId="{39DD44C4-AD58-4544-AE38-A700807A72AF}" type="parTrans" cxnId="{D6F6D163-FEF8-4C8B-B850-58E8DD470311}">
      <dgm:prSet/>
      <dgm:spPr/>
      <dgm:t>
        <a:bodyPr/>
        <a:lstStyle/>
        <a:p>
          <a:endParaRPr lang="en-US"/>
        </a:p>
      </dgm:t>
    </dgm:pt>
    <dgm:pt modelId="{10619A72-E099-4AAD-929B-7A7F216983B1}" type="sibTrans" cxnId="{D6F6D163-FEF8-4C8B-B850-58E8DD470311}">
      <dgm:prSet/>
      <dgm:spPr/>
      <dgm:t>
        <a:bodyPr/>
        <a:lstStyle/>
        <a:p>
          <a:endParaRPr lang="en-US"/>
        </a:p>
      </dgm:t>
    </dgm:pt>
    <dgm:pt modelId="{6F1BB743-DC47-460C-B113-4AAE19D9B89C}">
      <dgm:prSet/>
      <dgm:spPr/>
      <dgm:t>
        <a:bodyPr/>
        <a:lstStyle/>
        <a:p>
          <a:r>
            <a:rPr lang="en-IE"/>
            <a:t>Travelling To/From Work</a:t>
          </a:r>
          <a:endParaRPr lang="en-US"/>
        </a:p>
      </dgm:t>
    </dgm:pt>
    <dgm:pt modelId="{DE000F8C-4364-4FFC-9712-30B6E46B5534}" type="parTrans" cxnId="{E6CBAC80-41A9-4A82-AFFE-801058C94200}">
      <dgm:prSet/>
      <dgm:spPr/>
      <dgm:t>
        <a:bodyPr/>
        <a:lstStyle/>
        <a:p>
          <a:endParaRPr lang="en-US"/>
        </a:p>
      </dgm:t>
    </dgm:pt>
    <dgm:pt modelId="{5486BE4C-965F-484A-B0AD-156BA961D94B}" type="sibTrans" cxnId="{E6CBAC80-41A9-4A82-AFFE-801058C94200}">
      <dgm:prSet/>
      <dgm:spPr/>
      <dgm:t>
        <a:bodyPr/>
        <a:lstStyle/>
        <a:p>
          <a:endParaRPr lang="en-US"/>
        </a:p>
      </dgm:t>
    </dgm:pt>
    <dgm:pt modelId="{8EE12FBF-4290-4EB4-9745-1764C00EF6D7}">
      <dgm:prSet/>
      <dgm:spPr/>
      <dgm:t>
        <a:bodyPr/>
        <a:lstStyle/>
        <a:p>
          <a:r>
            <a:rPr lang="en-IE"/>
            <a:t>Personal Protective Equipment (PPE)</a:t>
          </a:r>
          <a:endParaRPr lang="en-US"/>
        </a:p>
      </dgm:t>
    </dgm:pt>
    <dgm:pt modelId="{A1D850C2-E3CF-47FA-9C43-959C791F473C}" type="parTrans" cxnId="{687071E7-C4F6-42B2-9FA3-15BAFDBD549D}">
      <dgm:prSet/>
      <dgm:spPr/>
      <dgm:t>
        <a:bodyPr/>
        <a:lstStyle/>
        <a:p>
          <a:endParaRPr lang="en-US"/>
        </a:p>
      </dgm:t>
    </dgm:pt>
    <dgm:pt modelId="{8974FFCA-C065-476A-83FC-57863970173B}" type="sibTrans" cxnId="{687071E7-C4F6-42B2-9FA3-15BAFDBD549D}">
      <dgm:prSet/>
      <dgm:spPr/>
      <dgm:t>
        <a:bodyPr/>
        <a:lstStyle/>
        <a:p>
          <a:endParaRPr lang="en-US"/>
        </a:p>
      </dgm:t>
    </dgm:pt>
    <dgm:pt modelId="{F0092F3D-CB81-48C2-9984-BC19153097B8}">
      <dgm:prSet/>
      <dgm:spPr/>
      <dgm:t>
        <a:bodyPr/>
        <a:lstStyle/>
        <a:p>
          <a:r>
            <a:rPr lang="en-IE"/>
            <a:t>Mental Health and Wellbeing Supports</a:t>
          </a:r>
          <a:endParaRPr lang="en-US"/>
        </a:p>
      </dgm:t>
    </dgm:pt>
    <dgm:pt modelId="{8EBD9D64-E878-42E6-BE32-DA75CA2012BE}" type="parTrans" cxnId="{CF6412C1-9C14-46CD-9AC6-5EFD533A006B}">
      <dgm:prSet/>
      <dgm:spPr/>
      <dgm:t>
        <a:bodyPr/>
        <a:lstStyle/>
        <a:p>
          <a:endParaRPr lang="en-US"/>
        </a:p>
      </dgm:t>
    </dgm:pt>
    <dgm:pt modelId="{950FA7F4-6FC0-4CE6-9040-43A7774C8CB7}" type="sibTrans" cxnId="{CF6412C1-9C14-46CD-9AC6-5EFD533A006B}">
      <dgm:prSet/>
      <dgm:spPr/>
      <dgm:t>
        <a:bodyPr/>
        <a:lstStyle/>
        <a:p>
          <a:endParaRPr lang="en-US"/>
        </a:p>
      </dgm:t>
    </dgm:pt>
    <dgm:pt modelId="{84A7F56E-096B-4479-8F0E-57A2BECDFFB8}">
      <dgm:prSet/>
      <dgm:spPr/>
      <dgm:t>
        <a:bodyPr/>
        <a:lstStyle/>
        <a:p>
          <a:r>
            <a:rPr lang="en-IE" dirty="0"/>
            <a:t>Building </a:t>
          </a:r>
          <a:r>
            <a:rPr lang="en-IE" dirty="0" smtClean="0"/>
            <a:t> &amp; Charter Boat Management</a:t>
          </a:r>
          <a:endParaRPr lang="en-US" dirty="0"/>
        </a:p>
      </dgm:t>
    </dgm:pt>
    <dgm:pt modelId="{0F1D8656-9888-414C-8A3E-7B40719AAE7A}" type="parTrans" cxnId="{7CA5A6CF-5D98-4D96-B4C1-FD024A8EC234}">
      <dgm:prSet/>
      <dgm:spPr/>
      <dgm:t>
        <a:bodyPr/>
        <a:lstStyle/>
        <a:p>
          <a:endParaRPr lang="en-US"/>
        </a:p>
      </dgm:t>
    </dgm:pt>
    <dgm:pt modelId="{A53EB881-F8E4-4598-B6B8-AF1BF8369AE9}" type="sibTrans" cxnId="{7CA5A6CF-5D98-4D96-B4C1-FD024A8EC234}">
      <dgm:prSet/>
      <dgm:spPr/>
      <dgm:t>
        <a:bodyPr/>
        <a:lstStyle/>
        <a:p>
          <a:endParaRPr lang="en-US"/>
        </a:p>
      </dgm:t>
    </dgm:pt>
    <dgm:pt modelId="{4D72851E-F7AA-4426-8F68-6A94830A7E26}" type="pres">
      <dgm:prSet presAssocID="{35E7D933-100B-4171-BA23-CB7A7904A638}" presName="Name0" presStyleCnt="0">
        <dgm:presLayoutVars>
          <dgm:dir/>
          <dgm:resizeHandles val="exact"/>
        </dgm:presLayoutVars>
      </dgm:prSet>
      <dgm:spPr/>
      <dgm:t>
        <a:bodyPr/>
        <a:lstStyle/>
        <a:p>
          <a:endParaRPr lang="en-IE"/>
        </a:p>
      </dgm:t>
    </dgm:pt>
    <dgm:pt modelId="{8A0BAA6B-8A67-45B0-BF46-E07D592D5D30}" type="pres">
      <dgm:prSet presAssocID="{AF2591DD-BDA6-4F18-95EA-325B2D4FA855}" presName="node" presStyleLbl="node1" presStyleIdx="0" presStyleCnt="14">
        <dgm:presLayoutVars>
          <dgm:bulletEnabled val="1"/>
        </dgm:presLayoutVars>
      </dgm:prSet>
      <dgm:spPr/>
      <dgm:t>
        <a:bodyPr/>
        <a:lstStyle/>
        <a:p>
          <a:endParaRPr lang="en-IE"/>
        </a:p>
      </dgm:t>
    </dgm:pt>
    <dgm:pt modelId="{2C8248D3-BDED-4723-8867-55EC73DEA140}" type="pres">
      <dgm:prSet presAssocID="{02A85457-A14A-4AEA-9E26-A2D9F4878582}" presName="sibTrans" presStyleLbl="sibTrans1D1" presStyleIdx="0" presStyleCnt="13"/>
      <dgm:spPr/>
      <dgm:t>
        <a:bodyPr/>
        <a:lstStyle/>
        <a:p>
          <a:endParaRPr lang="en-IE"/>
        </a:p>
      </dgm:t>
    </dgm:pt>
    <dgm:pt modelId="{B39C6848-48F0-429A-BAA1-9135066BCE56}" type="pres">
      <dgm:prSet presAssocID="{02A85457-A14A-4AEA-9E26-A2D9F4878582}" presName="connectorText" presStyleLbl="sibTrans1D1" presStyleIdx="0" presStyleCnt="13"/>
      <dgm:spPr/>
      <dgm:t>
        <a:bodyPr/>
        <a:lstStyle/>
        <a:p>
          <a:endParaRPr lang="en-IE"/>
        </a:p>
      </dgm:t>
    </dgm:pt>
    <dgm:pt modelId="{475980F6-5279-4393-91EE-77CAF11958EB}" type="pres">
      <dgm:prSet presAssocID="{2C2CD9E1-9E8E-4F17-BBFD-C82432A81388}" presName="node" presStyleLbl="node1" presStyleIdx="1" presStyleCnt="14">
        <dgm:presLayoutVars>
          <dgm:bulletEnabled val="1"/>
        </dgm:presLayoutVars>
      </dgm:prSet>
      <dgm:spPr/>
      <dgm:t>
        <a:bodyPr/>
        <a:lstStyle/>
        <a:p>
          <a:endParaRPr lang="en-IE"/>
        </a:p>
      </dgm:t>
    </dgm:pt>
    <dgm:pt modelId="{FEE8FFA8-2C50-4D26-959B-B6004F6ABB80}" type="pres">
      <dgm:prSet presAssocID="{27B3F764-DD40-4A4B-8B33-0B638CB3EACD}" presName="sibTrans" presStyleLbl="sibTrans1D1" presStyleIdx="1" presStyleCnt="13"/>
      <dgm:spPr/>
      <dgm:t>
        <a:bodyPr/>
        <a:lstStyle/>
        <a:p>
          <a:endParaRPr lang="en-IE"/>
        </a:p>
      </dgm:t>
    </dgm:pt>
    <dgm:pt modelId="{F881D067-D6F4-4BEE-B789-E3F06B0F6DED}" type="pres">
      <dgm:prSet presAssocID="{27B3F764-DD40-4A4B-8B33-0B638CB3EACD}" presName="connectorText" presStyleLbl="sibTrans1D1" presStyleIdx="1" presStyleCnt="13"/>
      <dgm:spPr/>
      <dgm:t>
        <a:bodyPr/>
        <a:lstStyle/>
        <a:p>
          <a:endParaRPr lang="en-IE"/>
        </a:p>
      </dgm:t>
    </dgm:pt>
    <dgm:pt modelId="{AB17AFFF-B450-47C8-9CAA-0217C80B3E7D}" type="pres">
      <dgm:prSet presAssocID="{B5FB8FC7-6983-46FE-9947-59795A645F73}" presName="node" presStyleLbl="node1" presStyleIdx="2" presStyleCnt="14">
        <dgm:presLayoutVars>
          <dgm:bulletEnabled val="1"/>
        </dgm:presLayoutVars>
      </dgm:prSet>
      <dgm:spPr/>
      <dgm:t>
        <a:bodyPr/>
        <a:lstStyle/>
        <a:p>
          <a:endParaRPr lang="en-IE"/>
        </a:p>
      </dgm:t>
    </dgm:pt>
    <dgm:pt modelId="{CB73F003-9732-4D0D-996C-BE878E7399BF}" type="pres">
      <dgm:prSet presAssocID="{BF66296D-AC26-4313-BE78-5735249BF119}" presName="sibTrans" presStyleLbl="sibTrans1D1" presStyleIdx="2" presStyleCnt="13"/>
      <dgm:spPr/>
      <dgm:t>
        <a:bodyPr/>
        <a:lstStyle/>
        <a:p>
          <a:endParaRPr lang="en-IE"/>
        </a:p>
      </dgm:t>
    </dgm:pt>
    <dgm:pt modelId="{39A366D5-2C83-4281-BA41-E8225AE04BC9}" type="pres">
      <dgm:prSet presAssocID="{BF66296D-AC26-4313-BE78-5735249BF119}" presName="connectorText" presStyleLbl="sibTrans1D1" presStyleIdx="2" presStyleCnt="13"/>
      <dgm:spPr/>
      <dgm:t>
        <a:bodyPr/>
        <a:lstStyle/>
        <a:p>
          <a:endParaRPr lang="en-IE"/>
        </a:p>
      </dgm:t>
    </dgm:pt>
    <dgm:pt modelId="{BACFBF2E-1809-44B7-8449-AFFE2576D6E4}" type="pres">
      <dgm:prSet presAssocID="{8EFCF188-CEDA-4CC8-9B20-1BCE7C33D5E1}" presName="node" presStyleLbl="node1" presStyleIdx="3" presStyleCnt="14">
        <dgm:presLayoutVars>
          <dgm:bulletEnabled val="1"/>
        </dgm:presLayoutVars>
      </dgm:prSet>
      <dgm:spPr/>
      <dgm:t>
        <a:bodyPr/>
        <a:lstStyle/>
        <a:p>
          <a:endParaRPr lang="en-IE"/>
        </a:p>
      </dgm:t>
    </dgm:pt>
    <dgm:pt modelId="{44EF02A4-9919-45D5-A189-2A19BC495827}" type="pres">
      <dgm:prSet presAssocID="{A17348AA-DBAB-446D-8124-9D4530E2939B}" presName="sibTrans" presStyleLbl="sibTrans1D1" presStyleIdx="3" presStyleCnt="13"/>
      <dgm:spPr/>
      <dgm:t>
        <a:bodyPr/>
        <a:lstStyle/>
        <a:p>
          <a:endParaRPr lang="en-IE"/>
        </a:p>
      </dgm:t>
    </dgm:pt>
    <dgm:pt modelId="{A03956B7-98A2-4F70-9B38-3B481DD1DEA9}" type="pres">
      <dgm:prSet presAssocID="{A17348AA-DBAB-446D-8124-9D4530E2939B}" presName="connectorText" presStyleLbl="sibTrans1D1" presStyleIdx="3" presStyleCnt="13"/>
      <dgm:spPr/>
      <dgm:t>
        <a:bodyPr/>
        <a:lstStyle/>
        <a:p>
          <a:endParaRPr lang="en-IE"/>
        </a:p>
      </dgm:t>
    </dgm:pt>
    <dgm:pt modelId="{F0320C66-2402-450F-A2AF-9433E7E34ACE}" type="pres">
      <dgm:prSet presAssocID="{746155E2-D291-45B7-A749-71D51618EC2C}" presName="node" presStyleLbl="node1" presStyleIdx="4" presStyleCnt="14">
        <dgm:presLayoutVars>
          <dgm:bulletEnabled val="1"/>
        </dgm:presLayoutVars>
      </dgm:prSet>
      <dgm:spPr/>
      <dgm:t>
        <a:bodyPr/>
        <a:lstStyle/>
        <a:p>
          <a:endParaRPr lang="en-IE"/>
        </a:p>
      </dgm:t>
    </dgm:pt>
    <dgm:pt modelId="{7B231335-5D1B-4A23-B0A5-997BF63BCE3A}" type="pres">
      <dgm:prSet presAssocID="{5EC1980F-76B5-43D1-BB4B-F5A194C329CE}" presName="sibTrans" presStyleLbl="sibTrans1D1" presStyleIdx="4" presStyleCnt="13"/>
      <dgm:spPr/>
      <dgm:t>
        <a:bodyPr/>
        <a:lstStyle/>
        <a:p>
          <a:endParaRPr lang="en-IE"/>
        </a:p>
      </dgm:t>
    </dgm:pt>
    <dgm:pt modelId="{23BC54BF-B848-4929-8768-4059CBD48D28}" type="pres">
      <dgm:prSet presAssocID="{5EC1980F-76B5-43D1-BB4B-F5A194C329CE}" presName="connectorText" presStyleLbl="sibTrans1D1" presStyleIdx="4" presStyleCnt="13"/>
      <dgm:spPr/>
      <dgm:t>
        <a:bodyPr/>
        <a:lstStyle/>
        <a:p>
          <a:endParaRPr lang="en-IE"/>
        </a:p>
      </dgm:t>
    </dgm:pt>
    <dgm:pt modelId="{785BB5AE-34CE-4646-BF0D-E1EC3184755C}" type="pres">
      <dgm:prSet presAssocID="{0076AA64-39D1-4BC5-82E1-673188ED5E75}" presName="node" presStyleLbl="node1" presStyleIdx="5" presStyleCnt="14">
        <dgm:presLayoutVars>
          <dgm:bulletEnabled val="1"/>
        </dgm:presLayoutVars>
      </dgm:prSet>
      <dgm:spPr/>
      <dgm:t>
        <a:bodyPr/>
        <a:lstStyle/>
        <a:p>
          <a:endParaRPr lang="en-IE"/>
        </a:p>
      </dgm:t>
    </dgm:pt>
    <dgm:pt modelId="{23F9B57F-F31D-44B6-8979-1C9862B806A7}" type="pres">
      <dgm:prSet presAssocID="{05B2D4A8-C18F-4454-9B6C-809F736892CC}" presName="sibTrans" presStyleLbl="sibTrans1D1" presStyleIdx="5" presStyleCnt="13"/>
      <dgm:spPr/>
      <dgm:t>
        <a:bodyPr/>
        <a:lstStyle/>
        <a:p>
          <a:endParaRPr lang="en-IE"/>
        </a:p>
      </dgm:t>
    </dgm:pt>
    <dgm:pt modelId="{70707B7D-6A16-43D7-861B-BAD8400B1924}" type="pres">
      <dgm:prSet presAssocID="{05B2D4A8-C18F-4454-9B6C-809F736892CC}" presName="connectorText" presStyleLbl="sibTrans1D1" presStyleIdx="5" presStyleCnt="13"/>
      <dgm:spPr/>
      <dgm:t>
        <a:bodyPr/>
        <a:lstStyle/>
        <a:p>
          <a:endParaRPr lang="en-IE"/>
        </a:p>
      </dgm:t>
    </dgm:pt>
    <dgm:pt modelId="{0F0A5FE9-0A01-46D5-A62E-41B7B656D4A2}" type="pres">
      <dgm:prSet presAssocID="{C3D5A795-E87A-495A-A0AF-BE4B3C09A7DC}" presName="node" presStyleLbl="node1" presStyleIdx="6" presStyleCnt="14">
        <dgm:presLayoutVars>
          <dgm:bulletEnabled val="1"/>
        </dgm:presLayoutVars>
      </dgm:prSet>
      <dgm:spPr/>
      <dgm:t>
        <a:bodyPr/>
        <a:lstStyle/>
        <a:p>
          <a:endParaRPr lang="en-IE"/>
        </a:p>
      </dgm:t>
    </dgm:pt>
    <dgm:pt modelId="{10939255-2532-48F9-BE49-97CB823AA5B7}" type="pres">
      <dgm:prSet presAssocID="{72D9CA3C-A42D-4E60-98D3-20D68477E017}" presName="sibTrans" presStyleLbl="sibTrans1D1" presStyleIdx="6" presStyleCnt="13"/>
      <dgm:spPr/>
      <dgm:t>
        <a:bodyPr/>
        <a:lstStyle/>
        <a:p>
          <a:endParaRPr lang="en-IE"/>
        </a:p>
      </dgm:t>
    </dgm:pt>
    <dgm:pt modelId="{B18AE266-7D9E-4C6C-862F-8952608EAE59}" type="pres">
      <dgm:prSet presAssocID="{72D9CA3C-A42D-4E60-98D3-20D68477E017}" presName="connectorText" presStyleLbl="sibTrans1D1" presStyleIdx="6" presStyleCnt="13"/>
      <dgm:spPr/>
      <dgm:t>
        <a:bodyPr/>
        <a:lstStyle/>
        <a:p>
          <a:endParaRPr lang="en-IE"/>
        </a:p>
      </dgm:t>
    </dgm:pt>
    <dgm:pt modelId="{EB0C325E-E4A6-4EA3-9D36-2B6E939F1338}" type="pres">
      <dgm:prSet presAssocID="{1FEE1DB9-691C-42E5-AC02-E53809B475B5}" presName="node" presStyleLbl="node1" presStyleIdx="7" presStyleCnt="14">
        <dgm:presLayoutVars>
          <dgm:bulletEnabled val="1"/>
        </dgm:presLayoutVars>
      </dgm:prSet>
      <dgm:spPr/>
      <dgm:t>
        <a:bodyPr/>
        <a:lstStyle/>
        <a:p>
          <a:endParaRPr lang="en-IE"/>
        </a:p>
      </dgm:t>
    </dgm:pt>
    <dgm:pt modelId="{D42AEF36-791F-4CF7-97A5-A50526F3A7F2}" type="pres">
      <dgm:prSet presAssocID="{CEBCCB3D-A738-4211-8C3A-D9E67456220F}" presName="sibTrans" presStyleLbl="sibTrans1D1" presStyleIdx="7" presStyleCnt="13"/>
      <dgm:spPr/>
      <dgm:t>
        <a:bodyPr/>
        <a:lstStyle/>
        <a:p>
          <a:endParaRPr lang="en-IE"/>
        </a:p>
      </dgm:t>
    </dgm:pt>
    <dgm:pt modelId="{59180967-1EFE-4693-8DC8-4571E1C84146}" type="pres">
      <dgm:prSet presAssocID="{CEBCCB3D-A738-4211-8C3A-D9E67456220F}" presName="connectorText" presStyleLbl="sibTrans1D1" presStyleIdx="7" presStyleCnt="13"/>
      <dgm:spPr/>
      <dgm:t>
        <a:bodyPr/>
        <a:lstStyle/>
        <a:p>
          <a:endParaRPr lang="en-IE"/>
        </a:p>
      </dgm:t>
    </dgm:pt>
    <dgm:pt modelId="{F571879F-5844-4752-B0BF-3DEE22CF76E8}" type="pres">
      <dgm:prSet presAssocID="{96DFB346-A389-4249-AAAD-B283EEF67761}" presName="node" presStyleLbl="node1" presStyleIdx="8" presStyleCnt="14">
        <dgm:presLayoutVars>
          <dgm:bulletEnabled val="1"/>
        </dgm:presLayoutVars>
      </dgm:prSet>
      <dgm:spPr/>
      <dgm:t>
        <a:bodyPr/>
        <a:lstStyle/>
        <a:p>
          <a:endParaRPr lang="en-IE"/>
        </a:p>
      </dgm:t>
    </dgm:pt>
    <dgm:pt modelId="{6384A2C3-D569-4D65-8513-DC2DDF736AE5}" type="pres">
      <dgm:prSet presAssocID="{288E6BD5-8E54-45FE-8666-8D5DFBE386A2}" presName="sibTrans" presStyleLbl="sibTrans1D1" presStyleIdx="8" presStyleCnt="13"/>
      <dgm:spPr/>
      <dgm:t>
        <a:bodyPr/>
        <a:lstStyle/>
        <a:p>
          <a:endParaRPr lang="en-IE"/>
        </a:p>
      </dgm:t>
    </dgm:pt>
    <dgm:pt modelId="{D2B1F5C5-84FC-4C91-80DF-4C77EAA5521C}" type="pres">
      <dgm:prSet presAssocID="{288E6BD5-8E54-45FE-8666-8D5DFBE386A2}" presName="connectorText" presStyleLbl="sibTrans1D1" presStyleIdx="8" presStyleCnt="13"/>
      <dgm:spPr/>
      <dgm:t>
        <a:bodyPr/>
        <a:lstStyle/>
        <a:p>
          <a:endParaRPr lang="en-IE"/>
        </a:p>
      </dgm:t>
    </dgm:pt>
    <dgm:pt modelId="{038EDDE9-7035-49C4-A4AE-D2A13DFB417D}" type="pres">
      <dgm:prSet presAssocID="{5B959678-EC7A-4454-9333-6EBC9035705C}" presName="node" presStyleLbl="node1" presStyleIdx="9" presStyleCnt="14">
        <dgm:presLayoutVars>
          <dgm:bulletEnabled val="1"/>
        </dgm:presLayoutVars>
      </dgm:prSet>
      <dgm:spPr/>
      <dgm:t>
        <a:bodyPr/>
        <a:lstStyle/>
        <a:p>
          <a:endParaRPr lang="en-IE"/>
        </a:p>
      </dgm:t>
    </dgm:pt>
    <dgm:pt modelId="{EEC35753-9EF0-4346-BD89-F5E82FF5FFEB}" type="pres">
      <dgm:prSet presAssocID="{10619A72-E099-4AAD-929B-7A7F216983B1}" presName="sibTrans" presStyleLbl="sibTrans1D1" presStyleIdx="9" presStyleCnt="13"/>
      <dgm:spPr/>
      <dgm:t>
        <a:bodyPr/>
        <a:lstStyle/>
        <a:p>
          <a:endParaRPr lang="en-IE"/>
        </a:p>
      </dgm:t>
    </dgm:pt>
    <dgm:pt modelId="{637BD192-B770-48D9-88F5-741C72763857}" type="pres">
      <dgm:prSet presAssocID="{10619A72-E099-4AAD-929B-7A7F216983B1}" presName="connectorText" presStyleLbl="sibTrans1D1" presStyleIdx="9" presStyleCnt="13"/>
      <dgm:spPr/>
      <dgm:t>
        <a:bodyPr/>
        <a:lstStyle/>
        <a:p>
          <a:endParaRPr lang="en-IE"/>
        </a:p>
      </dgm:t>
    </dgm:pt>
    <dgm:pt modelId="{EA6CE804-0D3B-41D3-AD62-B84893C3EC1F}" type="pres">
      <dgm:prSet presAssocID="{6F1BB743-DC47-460C-B113-4AAE19D9B89C}" presName="node" presStyleLbl="node1" presStyleIdx="10" presStyleCnt="14">
        <dgm:presLayoutVars>
          <dgm:bulletEnabled val="1"/>
        </dgm:presLayoutVars>
      </dgm:prSet>
      <dgm:spPr/>
      <dgm:t>
        <a:bodyPr/>
        <a:lstStyle/>
        <a:p>
          <a:endParaRPr lang="en-IE"/>
        </a:p>
      </dgm:t>
    </dgm:pt>
    <dgm:pt modelId="{AF742A00-41EE-4341-9A5C-427856ACC350}" type="pres">
      <dgm:prSet presAssocID="{5486BE4C-965F-484A-B0AD-156BA961D94B}" presName="sibTrans" presStyleLbl="sibTrans1D1" presStyleIdx="10" presStyleCnt="13"/>
      <dgm:spPr/>
      <dgm:t>
        <a:bodyPr/>
        <a:lstStyle/>
        <a:p>
          <a:endParaRPr lang="en-IE"/>
        </a:p>
      </dgm:t>
    </dgm:pt>
    <dgm:pt modelId="{E38FC8BF-8517-4ED8-A17B-56DB0219F87B}" type="pres">
      <dgm:prSet presAssocID="{5486BE4C-965F-484A-B0AD-156BA961D94B}" presName="connectorText" presStyleLbl="sibTrans1D1" presStyleIdx="10" presStyleCnt="13"/>
      <dgm:spPr/>
      <dgm:t>
        <a:bodyPr/>
        <a:lstStyle/>
        <a:p>
          <a:endParaRPr lang="en-IE"/>
        </a:p>
      </dgm:t>
    </dgm:pt>
    <dgm:pt modelId="{1772264A-21C7-41D0-A17C-635161CFA8C5}" type="pres">
      <dgm:prSet presAssocID="{8EE12FBF-4290-4EB4-9745-1764C00EF6D7}" presName="node" presStyleLbl="node1" presStyleIdx="11" presStyleCnt="14">
        <dgm:presLayoutVars>
          <dgm:bulletEnabled val="1"/>
        </dgm:presLayoutVars>
      </dgm:prSet>
      <dgm:spPr/>
      <dgm:t>
        <a:bodyPr/>
        <a:lstStyle/>
        <a:p>
          <a:endParaRPr lang="en-IE"/>
        </a:p>
      </dgm:t>
    </dgm:pt>
    <dgm:pt modelId="{6AC5FF31-EF8F-4BCC-8914-A91105DE4B9E}" type="pres">
      <dgm:prSet presAssocID="{8974FFCA-C065-476A-83FC-57863970173B}" presName="sibTrans" presStyleLbl="sibTrans1D1" presStyleIdx="11" presStyleCnt="13"/>
      <dgm:spPr/>
      <dgm:t>
        <a:bodyPr/>
        <a:lstStyle/>
        <a:p>
          <a:endParaRPr lang="en-IE"/>
        </a:p>
      </dgm:t>
    </dgm:pt>
    <dgm:pt modelId="{1F70151C-72DC-4A85-B1C6-59EFD51BB656}" type="pres">
      <dgm:prSet presAssocID="{8974FFCA-C065-476A-83FC-57863970173B}" presName="connectorText" presStyleLbl="sibTrans1D1" presStyleIdx="11" presStyleCnt="13"/>
      <dgm:spPr/>
      <dgm:t>
        <a:bodyPr/>
        <a:lstStyle/>
        <a:p>
          <a:endParaRPr lang="en-IE"/>
        </a:p>
      </dgm:t>
    </dgm:pt>
    <dgm:pt modelId="{991A3913-FF15-4178-9960-B69642830AE8}" type="pres">
      <dgm:prSet presAssocID="{F0092F3D-CB81-48C2-9984-BC19153097B8}" presName="node" presStyleLbl="node1" presStyleIdx="12" presStyleCnt="14">
        <dgm:presLayoutVars>
          <dgm:bulletEnabled val="1"/>
        </dgm:presLayoutVars>
      </dgm:prSet>
      <dgm:spPr/>
      <dgm:t>
        <a:bodyPr/>
        <a:lstStyle/>
        <a:p>
          <a:endParaRPr lang="en-IE"/>
        </a:p>
      </dgm:t>
    </dgm:pt>
    <dgm:pt modelId="{44528F3A-1DC9-4BAC-90C0-9B3C8957A60C}" type="pres">
      <dgm:prSet presAssocID="{950FA7F4-6FC0-4CE6-9040-43A7774C8CB7}" presName="sibTrans" presStyleLbl="sibTrans1D1" presStyleIdx="12" presStyleCnt="13"/>
      <dgm:spPr/>
      <dgm:t>
        <a:bodyPr/>
        <a:lstStyle/>
        <a:p>
          <a:endParaRPr lang="en-IE"/>
        </a:p>
      </dgm:t>
    </dgm:pt>
    <dgm:pt modelId="{E2DFA3A5-6535-4BB6-8905-EDD8D9C4DA81}" type="pres">
      <dgm:prSet presAssocID="{950FA7F4-6FC0-4CE6-9040-43A7774C8CB7}" presName="connectorText" presStyleLbl="sibTrans1D1" presStyleIdx="12" presStyleCnt="13"/>
      <dgm:spPr/>
      <dgm:t>
        <a:bodyPr/>
        <a:lstStyle/>
        <a:p>
          <a:endParaRPr lang="en-IE"/>
        </a:p>
      </dgm:t>
    </dgm:pt>
    <dgm:pt modelId="{13E0633E-8DB2-412C-924A-A1EA0295A41B}" type="pres">
      <dgm:prSet presAssocID="{84A7F56E-096B-4479-8F0E-57A2BECDFFB8}" presName="node" presStyleLbl="node1" presStyleIdx="13" presStyleCnt="14">
        <dgm:presLayoutVars>
          <dgm:bulletEnabled val="1"/>
        </dgm:presLayoutVars>
      </dgm:prSet>
      <dgm:spPr/>
      <dgm:t>
        <a:bodyPr/>
        <a:lstStyle/>
        <a:p>
          <a:endParaRPr lang="en-IE"/>
        </a:p>
      </dgm:t>
    </dgm:pt>
  </dgm:ptLst>
  <dgm:cxnLst>
    <dgm:cxn modelId="{A008CA77-B0C2-4DBD-AC9A-C524D8CB7195}" type="presOf" srcId="{72D9CA3C-A42D-4E60-98D3-20D68477E017}" destId="{B18AE266-7D9E-4C6C-862F-8952608EAE59}" srcOrd="1" destOrd="0" presId="urn:microsoft.com/office/officeart/2016/7/layout/RepeatingBendingProcessNew"/>
    <dgm:cxn modelId="{AA8CDB3B-DE2C-4C0E-B59D-626EBB983D92}" type="presOf" srcId="{746155E2-D291-45B7-A749-71D51618EC2C}" destId="{F0320C66-2402-450F-A2AF-9433E7E34ACE}" srcOrd="0" destOrd="0" presId="urn:microsoft.com/office/officeart/2016/7/layout/RepeatingBendingProcessNew"/>
    <dgm:cxn modelId="{02101031-5D55-4C27-8482-D028582B2B68}" srcId="{35E7D933-100B-4171-BA23-CB7A7904A638}" destId="{2C2CD9E1-9E8E-4F17-BBFD-C82432A81388}" srcOrd="1" destOrd="0" parTransId="{9BF40BA8-180B-4F44-9062-148D3BF5BCCB}" sibTransId="{27B3F764-DD40-4A4B-8B33-0B638CB3EACD}"/>
    <dgm:cxn modelId="{E309610E-B4D9-45DD-8440-DE7C1999A4D9}" type="presOf" srcId="{BF66296D-AC26-4313-BE78-5735249BF119}" destId="{39A366D5-2C83-4281-BA41-E8225AE04BC9}" srcOrd="1" destOrd="0" presId="urn:microsoft.com/office/officeart/2016/7/layout/RepeatingBendingProcessNew"/>
    <dgm:cxn modelId="{BDA43D18-C617-4C54-A2B1-358EC08F5F54}" type="presOf" srcId="{288E6BD5-8E54-45FE-8666-8D5DFBE386A2}" destId="{6384A2C3-D569-4D65-8513-DC2DDF736AE5}" srcOrd="0" destOrd="0" presId="urn:microsoft.com/office/officeart/2016/7/layout/RepeatingBendingProcessNew"/>
    <dgm:cxn modelId="{4E548430-7E73-4DFC-B227-9FDFDA170449}" type="presOf" srcId="{05B2D4A8-C18F-4454-9B6C-809F736892CC}" destId="{23F9B57F-F31D-44B6-8979-1C9862B806A7}" srcOrd="0" destOrd="0" presId="urn:microsoft.com/office/officeart/2016/7/layout/RepeatingBendingProcessNew"/>
    <dgm:cxn modelId="{48CC1CB9-420D-46FE-8368-D25CA91D000A}" type="presOf" srcId="{950FA7F4-6FC0-4CE6-9040-43A7774C8CB7}" destId="{44528F3A-1DC9-4BAC-90C0-9B3C8957A60C}" srcOrd="0" destOrd="0" presId="urn:microsoft.com/office/officeart/2016/7/layout/RepeatingBendingProcessNew"/>
    <dgm:cxn modelId="{F8CAB247-DE57-4C15-B1C6-11FE17E9CE7A}" srcId="{35E7D933-100B-4171-BA23-CB7A7904A638}" destId="{0076AA64-39D1-4BC5-82E1-673188ED5E75}" srcOrd="5" destOrd="0" parTransId="{0B2D9744-1E7D-4937-A629-42009EE49198}" sibTransId="{05B2D4A8-C18F-4454-9B6C-809F736892CC}"/>
    <dgm:cxn modelId="{A1E920D2-8877-4A8B-93DE-EE6085222B79}" type="presOf" srcId="{72D9CA3C-A42D-4E60-98D3-20D68477E017}" destId="{10939255-2532-48F9-BE49-97CB823AA5B7}" srcOrd="0" destOrd="0" presId="urn:microsoft.com/office/officeart/2016/7/layout/RepeatingBendingProcessNew"/>
    <dgm:cxn modelId="{82AA5BC6-ED99-4998-9FF3-F4AC2AC460A7}" type="presOf" srcId="{35E7D933-100B-4171-BA23-CB7A7904A638}" destId="{4D72851E-F7AA-4426-8F68-6A94830A7E26}" srcOrd="0" destOrd="0" presId="urn:microsoft.com/office/officeart/2016/7/layout/RepeatingBendingProcessNew"/>
    <dgm:cxn modelId="{6F0C5421-CEFB-4E96-A6F7-B2EA3FA8EBCD}" type="presOf" srcId="{5486BE4C-965F-484A-B0AD-156BA961D94B}" destId="{AF742A00-41EE-4341-9A5C-427856ACC350}" srcOrd="0" destOrd="0" presId="urn:microsoft.com/office/officeart/2016/7/layout/RepeatingBendingProcessNew"/>
    <dgm:cxn modelId="{6EFD6455-BFEA-4887-8B57-0A54F00ACA73}" type="presOf" srcId="{B5FB8FC7-6983-46FE-9947-59795A645F73}" destId="{AB17AFFF-B450-47C8-9CAA-0217C80B3E7D}" srcOrd="0" destOrd="0" presId="urn:microsoft.com/office/officeart/2016/7/layout/RepeatingBendingProcessNew"/>
    <dgm:cxn modelId="{184F5B35-7436-4694-AEF7-6E5D5C7172EC}" type="presOf" srcId="{02A85457-A14A-4AEA-9E26-A2D9F4878582}" destId="{2C8248D3-BDED-4723-8867-55EC73DEA140}" srcOrd="0" destOrd="0" presId="urn:microsoft.com/office/officeart/2016/7/layout/RepeatingBendingProcessNew"/>
    <dgm:cxn modelId="{315B4DEA-477A-40B8-936C-7AA87F166D12}" srcId="{35E7D933-100B-4171-BA23-CB7A7904A638}" destId="{C3D5A795-E87A-495A-A0AF-BE4B3C09A7DC}" srcOrd="6" destOrd="0" parTransId="{8CFA99BC-535D-4D65-8FAB-E13ED7245BC7}" sibTransId="{72D9CA3C-A42D-4E60-98D3-20D68477E017}"/>
    <dgm:cxn modelId="{5BD5CF93-2A71-45F5-89C4-717E9557C1E6}" type="presOf" srcId="{05B2D4A8-C18F-4454-9B6C-809F736892CC}" destId="{70707B7D-6A16-43D7-861B-BAD8400B1924}" srcOrd="1" destOrd="0" presId="urn:microsoft.com/office/officeart/2016/7/layout/RepeatingBendingProcessNew"/>
    <dgm:cxn modelId="{65DDDF93-55D9-4174-9BDE-8EAFAE8BEE86}" type="presOf" srcId="{27B3F764-DD40-4A4B-8B33-0B638CB3EACD}" destId="{F881D067-D6F4-4BEE-B789-E3F06B0F6DED}" srcOrd="1" destOrd="0" presId="urn:microsoft.com/office/officeart/2016/7/layout/RepeatingBendingProcessNew"/>
    <dgm:cxn modelId="{64332D51-2A8C-4E7E-824A-E1DF86834E26}" type="presOf" srcId="{5EC1980F-76B5-43D1-BB4B-F5A194C329CE}" destId="{7B231335-5D1B-4A23-B0A5-997BF63BCE3A}" srcOrd="0" destOrd="0" presId="urn:microsoft.com/office/officeart/2016/7/layout/RepeatingBendingProcessNew"/>
    <dgm:cxn modelId="{D30A87C1-8010-40F5-BDA9-4B68F1A1D509}" type="presOf" srcId="{8974FFCA-C065-476A-83FC-57863970173B}" destId="{6AC5FF31-EF8F-4BCC-8914-A91105DE4B9E}" srcOrd="0" destOrd="0" presId="urn:microsoft.com/office/officeart/2016/7/layout/RepeatingBendingProcessNew"/>
    <dgm:cxn modelId="{BD8AD424-F383-4B51-9448-3CD1556F1AA3}" type="presOf" srcId="{27B3F764-DD40-4A4B-8B33-0B638CB3EACD}" destId="{FEE8FFA8-2C50-4D26-959B-B6004F6ABB80}" srcOrd="0" destOrd="0" presId="urn:microsoft.com/office/officeart/2016/7/layout/RepeatingBendingProcessNew"/>
    <dgm:cxn modelId="{432AE692-07A1-483B-97B4-3801C3C2E727}" type="presOf" srcId="{AF2591DD-BDA6-4F18-95EA-325B2D4FA855}" destId="{8A0BAA6B-8A67-45B0-BF46-E07D592D5D30}" srcOrd="0" destOrd="0" presId="urn:microsoft.com/office/officeart/2016/7/layout/RepeatingBendingProcessNew"/>
    <dgm:cxn modelId="{04FCA782-479E-4327-8659-2EEFA4974B9B}" type="presOf" srcId="{288E6BD5-8E54-45FE-8666-8D5DFBE386A2}" destId="{D2B1F5C5-84FC-4C91-80DF-4C77EAA5521C}" srcOrd="1" destOrd="0" presId="urn:microsoft.com/office/officeart/2016/7/layout/RepeatingBendingProcessNew"/>
    <dgm:cxn modelId="{820E082E-8665-4B49-A9FB-53ECABD6EC9E}" srcId="{35E7D933-100B-4171-BA23-CB7A7904A638}" destId="{8EFCF188-CEDA-4CC8-9B20-1BCE7C33D5E1}" srcOrd="3" destOrd="0" parTransId="{46E4F71D-B636-4B0E-B675-4D066E48B72E}" sibTransId="{A17348AA-DBAB-446D-8124-9D4530E2939B}"/>
    <dgm:cxn modelId="{A4C0BBC9-E96D-4483-A101-EF40E2BCD3A8}" type="presOf" srcId="{8974FFCA-C065-476A-83FC-57863970173B}" destId="{1F70151C-72DC-4A85-B1C6-59EFD51BB656}" srcOrd="1" destOrd="0" presId="urn:microsoft.com/office/officeart/2016/7/layout/RepeatingBendingProcessNew"/>
    <dgm:cxn modelId="{8B0458C9-2D1C-40FA-A584-F778860EF986}" type="presOf" srcId="{950FA7F4-6FC0-4CE6-9040-43A7774C8CB7}" destId="{E2DFA3A5-6535-4BB6-8905-EDD8D9C4DA81}" srcOrd="1" destOrd="0" presId="urn:microsoft.com/office/officeart/2016/7/layout/RepeatingBendingProcessNew"/>
    <dgm:cxn modelId="{687071E7-C4F6-42B2-9FA3-15BAFDBD549D}" srcId="{35E7D933-100B-4171-BA23-CB7A7904A638}" destId="{8EE12FBF-4290-4EB4-9745-1764C00EF6D7}" srcOrd="11" destOrd="0" parTransId="{A1D850C2-E3CF-47FA-9C43-959C791F473C}" sibTransId="{8974FFCA-C065-476A-83FC-57863970173B}"/>
    <dgm:cxn modelId="{7952EEB5-F1BD-4529-872B-9B2C2B0AC90E}" type="presOf" srcId="{5486BE4C-965F-484A-B0AD-156BA961D94B}" destId="{E38FC8BF-8517-4ED8-A17B-56DB0219F87B}" srcOrd="1" destOrd="0" presId="urn:microsoft.com/office/officeart/2016/7/layout/RepeatingBendingProcessNew"/>
    <dgm:cxn modelId="{E6CBAC80-41A9-4A82-AFFE-801058C94200}" srcId="{35E7D933-100B-4171-BA23-CB7A7904A638}" destId="{6F1BB743-DC47-460C-B113-4AAE19D9B89C}" srcOrd="10" destOrd="0" parTransId="{DE000F8C-4364-4FFC-9712-30B6E46B5534}" sibTransId="{5486BE4C-965F-484A-B0AD-156BA961D94B}"/>
    <dgm:cxn modelId="{8AD2DB3D-08FA-454F-9AE5-C26B3BEBD051}" type="presOf" srcId="{BF66296D-AC26-4313-BE78-5735249BF119}" destId="{CB73F003-9732-4D0D-996C-BE878E7399BF}" srcOrd="0" destOrd="0" presId="urn:microsoft.com/office/officeart/2016/7/layout/RepeatingBendingProcessNew"/>
    <dgm:cxn modelId="{E381B17D-0265-49ED-92C3-10D9EFA7BC35}" type="presOf" srcId="{02A85457-A14A-4AEA-9E26-A2D9F4878582}" destId="{B39C6848-48F0-429A-BAA1-9135066BCE56}" srcOrd="1" destOrd="0" presId="urn:microsoft.com/office/officeart/2016/7/layout/RepeatingBendingProcessNew"/>
    <dgm:cxn modelId="{37C06532-DA38-4888-9265-B569BB6745DC}" type="presOf" srcId="{0076AA64-39D1-4BC5-82E1-673188ED5E75}" destId="{785BB5AE-34CE-4646-BF0D-E1EC3184755C}" srcOrd="0" destOrd="0" presId="urn:microsoft.com/office/officeart/2016/7/layout/RepeatingBendingProcessNew"/>
    <dgm:cxn modelId="{8552151A-A848-4C49-AE1B-95381BC2C005}" type="presOf" srcId="{A17348AA-DBAB-446D-8124-9D4530E2939B}" destId="{A03956B7-98A2-4F70-9B38-3B481DD1DEA9}" srcOrd="1" destOrd="0" presId="urn:microsoft.com/office/officeart/2016/7/layout/RepeatingBendingProcessNew"/>
    <dgm:cxn modelId="{A09E7787-047B-414F-AEBA-1DD61DD8826A}" type="presOf" srcId="{CEBCCB3D-A738-4211-8C3A-D9E67456220F}" destId="{59180967-1EFE-4693-8DC8-4571E1C84146}" srcOrd="1" destOrd="0" presId="urn:microsoft.com/office/officeart/2016/7/layout/RepeatingBendingProcessNew"/>
    <dgm:cxn modelId="{8A06B93D-E752-439F-A4B0-0681BFDF41DE}" type="presOf" srcId="{2C2CD9E1-9E8E-4F17-BBFD-C82432A81388}" destId="{475980F6-5279-4393-91EE-77CAF11958EB}" srcOrd="0" destOrd="0" presId="urn:microsoft.com/office/officeart/2016/7/layout/RepeatingBendingProcessNew"/>
    <dgm:cxn modelId="{331D2E15-DED1-49A9-9E68-909C718827AF}" srcId="{35E7D933-100B-4171-BA23-CB7A7904A638}" destId="{1FEE1DB9-691C-42E5-AC02-E53809B475B5}" srcOrd="7" destOrd="0" parTransId="{5A6A08E1-A730-4B83-8998-16B868C62627}" sibTransId="{CEBCCB3D-A738-4211-8C3A-D9E67456220F}"/>
    <dgm:cxn modelId="{D6F6D163-FEF8-4C8B-B850-58E8DD470311}" srcId="{35E7D933-100B-4171-BA23-CB7A7904A638}" destId="{5B959678-EC7A-4454-9333-6EBC9035705C}" srcOrd="9" destOrd="0" parTransId="{39DD44C4-AD58-4544-AE38-A700807A72AF}" sibTransId="{10619A72-E099-4AAD-929B-7A7F216983B1}"/>
    <dgm:cxn modelId="{20F1B4BE-913E-44BB-9D68-FA937B7B989A}" type="presOf" srcId="{5B959678-EC7A-4454-9333-6EBC9035705C}" destId="{038EDDE9-7035-49C4-A4AE-D2A13DFB417D}" srcOrd="0" destOrd="0" presId="urn:microsoft.com/office/officeart/2016/7/layout/RepeatingBendingProcessNew"/>
    <dgm:cxn modelId="{17987D1D-38D1-4C22-9F19-278EA43179F2}" type="presOf" srcId="{A17348AA-DBAB-446D-8124-9D4530E2939B}" destId="{44EF02A4-9919-45D5-A189-2A19BC495827}" srcOrd="0" destOrd="0" presId="urn:microsoft.com/office/officeart/2016/7/layout/RepeatingBendingProcessNew"/>
    <dgm:cxn modelId="{7CA5A6CF-5D98-4D96-B4C1-FD024A8EC234}" srcId="{35E7D933-100B-4171-BA23-CB7A7904A638}" destId="{84A7F56E-096B-4479-8F0E-57A2BECDFFB8}" srcOrd="13" destOrd="0" parTransId="{0F1D8656-9888-414C-8A3E-7B40719AAE7A}" sibTransId="{A53EB881-F8E4-4598-B6B8-AF1BF8369AE9}"/>
    <dgm:cxn modelId="{CD3C5F33-B401-420D-BFBA-8B414193FAE6}" type="presOf" srcId="{10619A72-E099-4AAD-929B-7A7F216983B1}" destId="{637BD192-B770-48D9-88F5-741C72763857}" srcOrd="1" destOrd="0" presId="urn:microsoft.com/office/officeart/2016/7/layout/RepeatingBendingProcessNew"/>
    <dgm:cxn modelId="{F0804B7C-C96E-416F-8F81-4EE8947FDC49}" type="presOf" srcId="{C3D5A795-E87A-495A-A0AF-BE4B3C09A7DC}" destId="{0F0A5FE9-0A01-46D5-A62E-41B7B656D4A2}" srcOrd="0" destOrd="0" presId="urn:microsoft.com/office/officeart/2016/7/layout/RepeatingBendingProcessNew"/>
    <dgm:cxn modelId="{41769635-2670-4199-BE4E-0FE06E8FCB17}" type="presOf" srcId="{84A7F56E-096B-4479-8F0E-57A2BECDFFB8}" destId="{13E0633E-8DB2-412C-924A-A1EA0295A41B}" srcOrd="0" destOrd="0" presId="urn:microsoft.com/office/officeart/2016/7/layout/RepeatingBendingProcessNew"/>
    <dgm:cxn modelId="{FB1FFA45-FD9B-41DB-A6B6-EA4F8C3EDBA7}" type="presOf" srcId="{8EFCF188-CEDA-4CC8-9B20-1BCE7C33D5E1}" destId="{BACFBF2E-1809-44B7-8449-AFFE2576D6E4}" srcOrd="0" destOrd="0" presId="urn:microsoft.com/office/officeart/2016/7/layout/RepeatingBendingProcessNew"/>
    <dgm:cxn modelId="{57CE9650-21F4-4A83-9902-61D7065AB12C}" type="presOf" srcId="{5EC1980F-76B5-43D1-BB4B-F5A194C329CE}" destId="{23BC54BF-B848-4929-8768-4059CBD48D28}" srcOrd="1" destOrd="0" presId="urn:microsoft.com/office/officeart/2016/7/layout/RepeatingBendingProcessNew"/>
    <dgm:cxn modelId="{DA77E751-0B8D-47E9-AB61-982180A81F23}" type="presOf" srcId="{10619A72-E099-4AAD-929B-7A7F216983B1}" destId="{EEC35753-9EF0-4346-BD89-F5E82FF5FFEB}" srcOrd="0" destOrd="0" presId="urn:microsoft.com/office/officeart/2016/7/layout/RepeatingBendingProcessNew"/>
    <dgm:cxn modelId="{668A54A3-1BBD-4A9F-B88A-C8D77BDE45EC}" type="presOf" srcId="{CEBCCB3D-A738-4211-8C3A-D9E67456220F}" destId="{D42AEF36-791F-4CF7-97A5-A50526F3A7F2}" srcOrd="0" destOrd="0" presId="urn:microsoft.com/office/officeart/2016/7/layout/RepeatingBendingProcessNew"/>
    <dgm:cxn modelId="{B305BB3F-EEE7-44FA-9F2A-4BB589E446D0}" srcId="{35E7D933-100B-4171-BA23-CB7A7904A638}" destId="{96DFB346-A389-4249-AAAD-B283EEF67761}" srcOrd="8" destOrd="0" parTransId="{BA2FFF23-863A-41A7-BF82-3AB82207C028}" sibTransId="{288E6BD5-8E54-45FE-8666-8D5DFBE386A2}"/>
    <dgm:cxn modelId="{B44CFEC1-41E2-4280-8729-504842BCD47E}" type="presOf" srcId="{96DFB346-A389-4249-AAAD-B283EEF67761}" destId="{F571879F-5844-4752-B0BF-3DEE22CF76E8}" srcOrd="0" destOrd="0" presId="urn:microsoft.com/office/officeart/2016/7/layout/RepeatingBendingProcessNew"/>
    <dgm:cxn modelId="{6B415729-4EAA-4C4A-BA91-55400A3AEE5C}" type="presOf" srcId="{8EE12FBF-4290-4EB4-9745-1764C00EF6D7}" destId="{1772264A-21C7-41D0-A17C-635161CFA8C5}" srcOrd="0" destOrd="0" presId="urn:microsoft.com/office/officeart/2016/7/layout/RepeatingBendingProcessNew"/>
    <dgm:cxn modelId="{CF6412C1-9C14-46CD-9AC6-5EFD533A006B}" srcId="{35E7D933-100B-4171-BA23-CB7A7904A638}" destId="{F0092F3D-CB81-48C2-9984-BC19153097B8}" srcOrd="12" destOrd="0" parTransId="{8EBD9D64-E878-42E6-BE32-DA75CA2012BE}" sibTransId="{950FA7F4-6FC0-4CE6-9040-43A7774C8CB7}"/>
    <dgm:cxn modelId="{46F5B5E0-EE5F-44D1-83A0-F23154956AE4}" srcId="{35E7D933-100B-4171-BA23-CB7A7904A638}" destId="{AF2591DD-BDA6-4F18-95EA-325B2D4FA855}" srcOrd="0" destOrd="0" parTransId="{DB2A246B-2B8B-44C4-A037-482A6FED7C48}" sibTransId="{02A85457-A14A-4AEA-9E26-A2D9F4878582}"/>
    <dgm:cxn modelId="{78BEBFEE-F786-4E5F-810E-01890DAF06FC}" type="presOf" srcId="{F0092F3D-CB81-48C2-9984-BC19153097B8}" destId="{991A3913-FF15-4178-9960-B69642830AE8}" srcOrd="0" destOrd="0" presId="urn:microsoft.com/office/officeart/2016/7/layout/RepeatingBendingProcessNew"/>
    <dgm:cxn modelId="{0CBAD590-DF2C-482A-9E88-5874F6F43CE5}" srcId="{35E7D933-100B-4171-BA23-CB7A7904A638}" destId="{746155E2-D291-45B7-A749-71D51618EC2C}" srcOrd="4" destOrd="0" parTransId="{14D82E23-4530-4CF1-B79A-B47178B04AF3}" sibTransId="{5EC1980F-76B5-43D1-BB4B-F5A194C329CE}"/>
    <dgm:cxn modelId="{E9C3BEC6-0ADE-4923-AFCB-306D04EE790C}" type="presOf" srcId="{1FEE1DB9-691C-42E5-AC02-E53809B475B5}" destId="{EB0C325E-E4A6-4EA3-9D36-2B6E939F1338}" srcOrd="0" destOrd="0" presId="urn:microsoft.com/office/officeart/2016/7/layout/RepeatingBendingProcessNew"/>
    <dgm:cxn modelId="{8CC0B044-6EEA-4CF9-8A06-830765532C7B}" type="presOf" srcId="{6F1BB743-DC47-460C-B113-4AAE19D9B89C}" destId="{EA6CE804-0D3B-41D3-AD62-B84893C3EC1F}" srcOrd="0" destOrd="0" presId="urn:microsoft.com/office/officeart/2016/7/layout/RepeatingBendingProcessNew"/>
    <dgm:cxn modelId="{E221F5D0-6856-4047-8C0C-5B0467D654C3}" srcId="{35E7D933-100B-4171-BA23-CB7A7904A638}" destId="{B5FB8FC7-6983-46FE-9947-59795A645F73}" srcOrd="2" destOrd="0" parTransId="{9C3FE686-123A-4B00-9DAF-9D7DE51E7DB8}" sibTransId="{BF66296D-AC26-4313-BE78-5735249BF119}"/>
    <dgm:cxn modelId="{5D884640-6297-4C29-B58B-E9C5085CA113}" type="presParOf" srcId="{4D72851E-F7AA-4426-8F68-6A94830A7E26}" destId="{8A0BAA6B-8A67-45B0-BF46-E07D592D5D30}" srcOrd="0" destOrd="0" presId="urn:microsoft.com/office/officeart/2016/7/layout/RepeatingBendingProcessNew"/>
    <dgm:cxn modelId="{D82FBAA8-AB80-4512-B9C6-2AD0F8666253}" type="presParOf" srcId="{4D72851E-F7AA-4426-8F68-6A94830A7E26}" destId="{2C8248D3-BDED-4723-8867-55EC73DEA140}" srcOrd="1" destOrd="0" presId="urn:microsoft.com/office/officeart/2016/7/layout/RepeatingBendingProcessNew"/>
    <dgm:cxn modelId="{B749D944-E710-4E8D-B187-FC0ACDEBA5D2}" type="presParOf" srcId="{2C8248D3-BDED-4723-8867-55EC73DEA140}" destId="{B39C6848-48F0-429A-BAA1-9135066BCE56}" srcOrd="0" destOrd="0" presId="urn:microsoft.com/office/officeart/2016/7/layout/RepeatingBendingProcessNew"/>
    <dgm:cxn modelId="{033E2359-658D-4679-A6CD-A8C8A185DD4D}" type="presParOf" srcId="{4D72851E-F7AA-4426-8F68-6A94830A7E26}" destId="{475980F6-5279-4393-91EE-77CAF11958EB}" srcOrd="2" destOrd="0" presId="urn:microsoft.com/office/officeart/2016/7/layout/RepeatingBendingProcessNew"/>
    <dgm:cxn modelId="{ED348130-C154-4854-8473-FECD98FA0016}" type="presParOf" srcId="{4D72851E-F7AA-4426-8F68-6A94830A7E26}" destId="{FEE8FFA8-2C50-4D26-959B-B6004F6ABB80}" srcOrd="3" destOrd="0" presId="urn:microsoft.com/office/officeart/2016/7/layout/RepeatingBendingProcessNew"/>
    <dgm:cxn modelId="{426E4E7F-670C-445C-819A-92CA0D83C607}" type="presParOf" srcId="{FEE8FFA8-2C50-4D26-959B-B6004F6ABB80}" destId="{F881D067-D6F4-4BEE-B789-E3F06B0F6DED}" srcOrd="0" destOrd="0" presId="urn:microsoft.com/office/officeart/2016/7/layout/RepeatingBendingProcessNew"/>
    <dgm:cxn modelId="{FCEF5C77-1578-408E-A809-6C6F6ABCAEF8}" type="presParOf" srcId="{4D72851E-F7AA-4426-8F68-6A94830A7E26}" destId="{AB17AFFF-B450-47C8-9CAA-0217C80B3E7D}" srcOrd="4" destOrd="0" presId="urn:microsoft.com/office/officeart/2016/7/layout/RepeatingBendingProcessNew"/>
    <dgm:cxn modelId="{76D6766F-4ABB-4295-A3E0-7030A21FF6F1}" type="presParOf" srcId="{4D72851E-F7AA-4426-8F68-6A94830A7E26}" destId="{CB73F003-9732-4D0D-996C-BE878E7399BF}" srcOrd="5" destOrd="0" presId="urn:microsoft.com/office/officeart/2016/7/layout/RepeatingBendingProcessNew"/>
    <dgm:cxn modelId="{C9C494D0-7D2C-470C-83ED-4525D513C9D5}" type="presParOf" srcId="{CB73F003-9732-4D0D-996C-BE878E7399BF}" destId="{39A366D5-2C83-4281-BA41-E8225AE04BC9}" srcOrd="0" destOrd="0" presId="urn:microsoft.com/office/officeart/2016/7/layout/RepeatingBendingProcessNew"/>
    <dgm:cxn modelId="{B9AEC1D6-739F-4901-98D5-324656B7E210}" type="presParOf" srcId="{4D72851E-F7AA-4426-8F68-6A94830A7E26}" destId="{BACFBF2E-1809-44B7-8449-AFFE2576D6E4}" srcOrd="6" destOrd="0" presId="urn:microsoft.com/office/officeart/2016/7/layout/RepeatingBendingProcessNew"/>
    <dgm:cxn modelId="{70026289-A89C-4A7A-9A63-37E8098EF296}" type="presParOf" srcId="{4D72851E-F7AA-4426-8F68-6A94830A7E26}" destId="{44EF02A4-9919-45D5-A189-2A19BC495827}" srcOrd="7" destOrd="0" presId="urn:microsoft.com/office/officeart/2016/7/layout/RepeatingBendingProcessNew"/>
    <dgm:cxn modelId="{BAF552B7-C933-44B9-8AA9-E5876661DED6}" type="presParOf" srcId="{44EF02A4-9919-45D5-A189-2A19BC495827}" destId="{A03956B7-98A2-4F70-9B38-3B481DD1DEA9}" srcOrd="0" destOrd="0" presId="urn:microsoft.com/office/officeart/2016/7/layout/RepeatingBendingProcessNew"/>
    <dgm:cxn modelId="{C5CE70CA-35A9-4B39-9454-92B8D168B0AE}" type="presParOf" srcId="{4D72851E-F7AA-4426-8F68-6A94830A7E26}" destId="{F0320C66-2402-450F-A2AF-9433E7E34ACE}" srcOrd="8" destOrd="0" presId="urn:microsoft.com/office/officeart/2016/7/layout/RepeatingBendingProcessNew"/>
    <dgm:cxn modelId="{167C87FD-FC9B-4960-8246-E05807D29565}" type="presParOf" srcId="{4D72851E-F7AA-4426-8F68-6A94830A7E26}" destId="{7B231335-5D1B-4A23-B0A5-997BF63BCE3A}" srcOrd="9" destOrd="0" presId="urn:microsoft.com/office/officeart/2016/7/layout/RepeatingBendingProcessNew"/>
    <dgm:cxn modelId="{93431BED-364D-4609-A72C-944B4B360D89}" type="presParOf" srcId="{7B231335-5D1B-4A23-B0A5-997BF63BCE3A}" destId="{23BC54BF-B848-4929-8768-4059CBD48D28}" srcOrd="0" destOrd="0" presId="urn:microsoft.com/office/officeart/2016/7/layout/RepeatingBendingProcessNew"/>
    <dgm:cxn modelId="{BCEAFF93-3128-4868-AB7E-60A8FECD74E8}" type="presParOf" srcId="{4D72851E-F7AA-4426-8F68-6A94830A7E26}" destId="{785BB5AE-34CE-4646-BF0D-E1EC3184755C}" srcOrd="10" destOrd="0" presId="urn:microsoft.com/office/officeart/2016/7/layout/RepeatingBendingProcessNew"/>
    <dgm:cxn modelId="{6175BDA7-68EB-410F-B8AD-DAC740965D0F}" type="presParOf" srcId="{4D72851E-F7AA-4426-8F68-6A94830A7E26}" destId="{23F9B57F-F31D-44B6-8979-1C9862B806A7}" srcOrd="11" destOrd="0" presId="urn:microsoft.com/office/officeart/2016/7/layout/RepeatingBendingProcessNew"/>
    <dgm:cxn modelId="{C6096F25-AD09-4F54-BCE0-2AE4C156DBF5}" type="presParOf" srcId="{23F9B57F-F31D-44B6-8979-1C9862B806A7}" destId="{70707B7D-6A16-43D7-861B-BAD8400B1924}" srcOrd="0" destOrd="0" presId="urn:microsoft.com/office/officeart/2016/7/layout/RepeatingBendingProcessNew"/>
    <dgm:cxn modelId="{F2D9D1D4-CECE-4B66-90CE-E67C2967A5A9}" type="presParOf" srcId="{4D72851E-F7AA-4426-8F68-6A94830A7E26}" destId="{0F0A5FE9-0A01-46D5-A62E-41B7B656D4A2}" srcOrd="12" destOrd="0" presId="urn:microsoft.com/office/officeart/2016/7/layout/RepeatingBendingProcessNew"/>
    <dgm:cxn modelId="{EDDA11F5-FCC3-4C4C-ABC5-BB21F1451673}" type="presParOf" srcId="{4D72851E-F7AA-4426-8F68-6A94830A7E26}" destId="{10939255-2532-48F9-BE49-97CB823AA5B7}" srcOrd="13" destOrd="0" presId="urn:microsoft.com/office/officeart/2016/7/layout/RepeatingBendingProcessNew"/>
    <dgm:cxn modelId="{0A78A0B1-343A-45E9-9E35-55752B102A20}" type="presParOf" srcId="{10939255-2532-48F9-BE49-97CB823AA5B7}" destId="{B18AE266-7D9E-4C6C-862F-8952608EAE59}" srcOrd="0" destOrd="0" presId="urn:microsoft.com/office/officeart/2016/7/layout/RepeatingBendingProcessNew"/>
    <dgm:cxn modelId="{6800A44D-0CD6-47ED-9CC6-A8020ED6F64E}" type="presParOf" srcId="{4D72851E-F7AA-4426-8F68-6A94830A7E26}" destId="{EB0C325E-E4A6-4EA3-9D36-2B6E939F1338}" srcOrd="14" destOrd="0" presId="urn:microsoft.com/office/officeart/2016/7/layout/RepeatingBendingProcessNew"/>
    <dgm:cxn modelId="{77F152E4-70F0-4A55-914D-960B7BEA2DEE}" type="presParOf" srcId="{4D72851E-F7AA-4426-8F68-6A94830A7E26}" destId="{D42AEF36-791F-4CF7-97A5-A50526F3A7F2}" srcOrd="15" destOrd="0" presId="urn:microsoft.com/office/officeart/2016/7/layout/RepeatingBendingProcessNew"/>
    <dgm:cxn modelId="{E687F576-8CFD-4ADC-9AD4-980162FBBCDA}" type="presParOf" srcId="{D42AEF36-791F-4CF7-97A5-A50526F3A7F2}" destId="{59180967-1EFE-4693-8DC8-4571E1C84146}" srcOrd="0" destOrd="0" presId="urn:microsoft.com/office/officeart/2016/7/layout/RepeatingBendingProcessNew"/>
    <dgm:cxn modelId="{02B8BEDC-861D-4F72-A285-D760304EFFF4}" type="presParOf" srcId="{4D72851E-F7AA-4426-8F68-6A94830A7E26}" destId="{F571879F-5844-4752-B0BF-3DEE22CF76E8}" srcOrd="16" destOrd="0" presId="urn:microsoft.com/office/officeart/2016/7/layout/RepeatingBendingProcessNew"/>
    <dgm:cxn modelId="{04B336E2-180F-42F2-84F9-584AB6F4547D}" type="presParOf" srcId="{4D72851E-F7AA-4426-8F68-6A94830A7E26}" destId="{6384A2C3-D569-4D65-8513-DC2DDF736AE5}" srcOrd="17" destOrd="0" presId="urn:microsoft.com/office/officeart/2016/7/layout/RepeatingBendingProcessNew"/>
    <dgm:cxn modelId="{38C81D48-2EA5-4048-A319-FE92B8C4E796}" type="presParOf" srcId="{6384A2C3-D569-4D65-8513-DC2DDF736AE5}" destId="{D2B1F5C5-84FC-4C91-80DF-4C77EAA5521C}" srcOrd="0" destOrd="0" presId="urn:microsoft.com/office/officeart/2016/7/layout/RepeatingBendingProcessNew"/>
    <dgm:cxn modelId="{964CD016-AAE4-48E2-98BA-9BE673652058}" type="presParOf" srcId="{4D72851E-F7AA-4426-8F68-6A94830A7E26}" destId="{038EDDE9-7035-49C4-A4AE-D2A13DFB417D}" srcOrd="18" destOrd="0" presId="urn:microsoft.com/office/officeart/2016/7/layout/RepeatingBendingProcessNew"/>
    <dgm:cxn modelId="{54B88D26-6BAA-49FD-A00D-911E9E811F97}" type="presParOf" srcId="{4D72851E-F7AA-4426-8F68-6A94830A7E26}" destId="{EEC35753-9EF0-4346-BD89-F5E82FF5FFEB}" srcOrd="19" destOrd="0" presId="urn:microsoft.com/office/officeart/2016/7/layout/RepeatingBendingProcessNew"/>
    <dgm:cxn modelId="{9B7A10B4-A7A7-4E49-BC5E-56228832C241}" type="presParOf" srcId="{EEC35753-9EF0-4346-BD89-F5E82FF5FFEB}" destId="{637BD192-B770-48D9-88F5-741C72763857}" srcOrd="0" destOrd="0" presId="urn:microsoft.com/office/officeart/2016/7/layout/RepeatingBendingProcessNew"/>
    <dgm:cxn modelId="{486F37DD-1E0D-41ED-9B55-854BEC26AD47}" type="presParOf" srcId="{4D72851E-F7AA-4426-8F68-6A94830A7E26}" destId="{EA6CE804-0D3B-41D3-AD62-B84893C3EC1F}" srcOrd="20" destOrd="0" presId="urn:microsoft.com/office/officeart/2016/7/layout/RepeatingBendingProcessNew"/>
    <dgm:cxn modelId="{A3B4E7F9-C4A6-4258-A15A-5C7308A316B9}" type="presParOf" srcId="{4D72851E-F7AA-4426-8F68-6A94830A7E26}" destId="{AF742A00-41EE-4341-9A5C-427856ACC350}" srcOrd="21" destOrd="0" presId="urn:microsoft.com/office/officeart/2016/7/layout/RepeatingBendingProcessNew"/>
    <dgm:cxn modelId="{89415DC6-ACAB-4385-AC41-6DEE7C65E319}" type="presParOf" srcId="{AF742A00-41EE-4341-9A5C-427856ACC350}" destId="{E38FC8BF-8517-4ED8-A17B-56DB0219F87B}" srcOrd="0" destOrd="0" presId="urn:microsoft.com/office/officeart/2016/7/layout/RepeatingBendingProcessNew"/>
    <dgm:cxn modelId="{50CA02E7-C581-4839-A37D-1AFDB206C064}" type="presParOf" srcId="{4D72851E-F7AA-4426-8F68-6A94830A7E26}" destId="{1772264A-21C7-41D0-A17C-635161CFA8C5}" srcOrd="22" destOrd="0" presId="urn:microsoft.com/office/officeart/2016/7/layout/RepeatingBendingProcessNew"/>
    <dgm:cxn modelId="{6175B291-D3CC-4478-A112-749C51EB05D0}" type="presParOf" srcId="{4D72851E-F7AA-4426-8F68-6A94830A7E26}" destId="{6AC5FF31-EF8F-4BCC-8914-A91105DE4B9E}" srcOrd="23" destOrd="0" presId="urn:microsoft.com/office/officeart/2016/7/layout/RepeatingBendingProcessNew"/>
    <dgm:cxn modelId="{B7922B0D-DEE6-4B48-A373-22DA5198052A}" type="presParOf" srcId="{6AC5FF31-EF8F-4BCC-8914-A91105DE4B9E}" destId="{1F70151C-72DC-4A85-B1C6-59EFD51BB656}" srcOrd="0" destOrd="0" presId="urn:microsoft.com/office/officeart/2016/7/layout/RepeatingBendingProcessNew"/>
    <dgm:cxn modelId="{8A5F82DB-1552-4CC9-89A5-2567DB396CEE}" type="presParOf" srcId="{4D72851E-F7AA-4426-8F68-6A94830A7E26}" destId="{991A3913-FF15-4178-9960-B69642830AE8}" srcOrd="24" destOrd="0" presId="urn:microsoft.com/office/officeart/2016/7/layout/RepeatingBendingProcessNew"/>
    <dgm:cxn modelId="{2B799338-1C5C-4787-A2F2-13E51A3D3F30}" type="presParOf" srcId="{4D72851E-F7AA-4426-8F68-6A94830A7E26}" destId="{44528F3A-1DC9-4BAC-90C0-9B3C8957A60C}" srcOrd="25" destOrd="0" presId="urn:microsoft.com/office/officeart/2016/7/layout/RepeatingBendingProcessNew"/>
    <dgm:cxn modelId="{74FAC90E-7D91-4988-B4BB-008B9E432A56}" type="presParOf" srcId="{44528F3A-1DC9-4BAC-90C0-9B3C8957A60C}" destId="{E2DFA3A5-6535-4BB6-8905-EDD8D9C4DA81}" srcOrd="0" destOrd="0" presId="urn:microsoft.com/office/officeart/2016/7/layout/RepeatingBendingProcessNew"/>
    <dgm:cxn modelId="{87A18E05-1A8E-4111-A4E3-C497A8D009A9}" type="presParOf" srcId="{4D72851E-F7AA-4426-8F68-6A94830A7E26}" destId="{13E0633E-8DB2-412C-924A-A1EA0295A41B}" srcOrd="26" destOrd="0" presId="urn:microsoft.com/office/officeart/2016/7/layout/RepeatingBendingProcessNew"/>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18FCC7D-C264-4D67-A2CA-AEC27EDB5B7E}" type="doc">
      <dgm:prSet loTypeId="urn:microsoft.com/office/officeart/2005/8/layout/list1" loCatId="list" qsTypeId="urn:microsoft.com/office/officeart/2005/8/quickstyle/simple4" qsCatId="simple" csTypeId="urn:microsoft.com/office/officeart/2005/8/colors/colorful1#5" csCatId="colorful" phldr="1"/>
      <dgm:spPr/>
      <dgm:t>
        <a:bodyPr/>
        <a:lstStyle/>
        <a:p>
          <a:endParaRPr lang="en-US"/>
        </a:p>
      </dgm:t>
    </dgm:pt>
    <dgm:pt modelId="{74B2B65F-1486-4E65-8ADA-913E72B226FB}">
      <dgm:prSet/>
      <dgm:spPr/>
      <dgm:t>
        <a:bodyPr/>
        <a:lstStyle/>
        <a:p>
          <a:r>
            <a:rPr lang="en-IE" dirty="0"/>
            <a:t>Compliance Officer and Worker </a:t>
          </a:r>
          <a:r>
            <a:rPr lang="en-IE" dirty="0" smtClean="0"/>
            <a:t> Volunteer Representatives</a:t>
          </a:r>
          <a:endParaRPr lang="en-US" dirty="0"/>
        </a:p>
      </dgm:t>
    </dgm:pt>
    <dgm:pt modelId="{C5CEB8E3-AE64-4A77-8931-2F7A617F48A1}" type="parTrans" cxnId="{BC8ACCD2-F9D9-4A83-8EB7-818652FC8815}">
      <dgm:prSet/>
      <dgm:spPr/>
      <dgm:t>
        <a:bodyPr/>
        <a:lstStyle/>
        <a:p>
          <a:endParaRPr lang="en-US"/>
        </a:p>
      </dgm:t>
    </dgm:pt>
    <dgm:pt modelId="{0B9CED9B-F4B0-4EBF-8C33-03A5A272FBD1}" type="sibTrans" cxnId="{BC8ACCD2-F9D9-4A83-8EB7-818652FC8815}">
      <dgm:prSet/>
      <dgm:spPr/>
      <dgm:t>
        <a:bodyPr/>
        <a:lstStyle/>
        <a:p>
          <a:endParaRPr lang="en-US"/>
        </a:p>
      </dgm:t>
    </dgm:pt>
    <dgm:pt modelId="{8F66740D-BF0F-4F94-B9AD-4D3A3247A2E9}">
      <dgm:prSet/>
      <dgm:spPr/>
      <dgm:t>
        <a:bodyPr/>
        <a:lstStyle/>
        <a:p>
          <a:r>
            <a:rPr lang="en-IE" dirty="0"/>
            <a:t>COVID-19 Compliance Officers and Worker Representatives will be put in place throughout the organisation as appropriate</a:t>
          </a:r>
          <a:r>
            <a:rPr lang="en-IE" dirty="0" smtClean="0"/>
            <a:t>. ACI HQ, SSTRAI, IFPAC, IFSA, IPS, EFSA, ICSA, and NIFFA</a:t>
          </a:r>
          <a:endParaRPr lang="en-US" dirty="0"/>
        </a:p>
      </dgm:t>
    </dgm:pt>
    <dgm:pt modelId="{8D54C3FD-C1DF-41E0-A26E-CA78371CCF9A}" type="parTrans" cxnId="{BFE411E8-6019-4993-AC3D-CC77839B5190}">
      <dgm:prSet/>
      <dgm:spPr/>
      <dgm:t>
        <a:bodyPr/>
        <a:lstStyle/>
        <a:p>
          <a:endParaRPr lang="en-US"/>
        </a:p>
      </dgm:t>
    </dgm:pt>
    <dgm:pt modelId="{517A260F-1C58-407B-96A2-76C6954E1EE1}" type="sibTrans" cxnId="{BFE411E8-6019-4993-AC3D-CC77839B5190}">
      <dgm:prSet/>
      <dgm:spPr/>
      <dgm:t>
        <a:bodyPr/>
        <a:lstStyle/>
        <a:p>
          <a:endParaRPr lang="en-US"/>
        </a:p>
      </dgm:t>
    </dgm:pt>
    <dgm:pt modelId="{9EFF4472-320B-49CA-A626-98942304212F}">
      <dgm:prSet/>
      <dgm:spPr/>
      <dgm:t>
        <a:bodyPr/>
        <a:lstStyle/>
        <a:p>
          <a:r>
            <a:rPr lang="en-IE" dirty="0"/>
            <a:t>You will be notified of who the Compliance Officer(s) and </a:t>
          </a:r>
          <a:r>
            <a:rPr lang="en-IE" dirty="0" smtClean="0"/>
            <a:t>Federation Volunteer Representative(s</a:t>
          </a:r>
          <a:r>
            <a:rPr lang="en-IE" dirty="0"/>
            <a:t>) are for your </a:t>
          </a:r>
          <a:r>
            <a:rPr lang="en-IE" dirty="0" smtClean="0"/>
            <a:t>organisation or event location. </a:t>
          </a:r>
          <a:r>
            <a:rPr lang="en-IE" dirty="0"/>
            <a:t>There may be more than one Compliance Officer and </a:t>
          </a:r>
          <a:r>
            <a:rPr lang="en-IE" dirty="0" smtClean="0"/>
            <a:t>Volunteer </a:t>
          </a:r>
          <a:r>
            <a:rPr lang="en-IE" dirty="0"/>
            <a:t>Representative to facilitate rostering </a:t>
          </a:r>
          <a:r>
            <a:rPr lang="en-IE" dirty="0" smtClean="0"/>
            <a:t>and </a:t>
          </a:r>
          <a:r>
            <a:rPr lang="en-IE" dirty="0"/>
            <a:t>depending on factors such as nature of </a:t>
          </a:r>
          <a:r>
            <a:rPr lang="en-IE" dirty="0" smtClean="0"/>
            <a:t>activity or work, </a:t>
          </a:r>
          <a:r>
            <a:rPr lang="en-IE" dirty="0"/>
            <a:t>location specific factors and </a:t>
          </a:r>
          <a:r>
            <a:rPr lang="en-IE" dirty="0" smtClean="0"/>
            <a:t>volunteer/ coach/ numbers</a:t>
          </a:r>
          <a:r>
            <a:rPr lang="en-IE" dirty="0"/>
            <a:t>.</a:t>
          </a:r>
          <a:endParaRPr lang="en-US" dirty="0"/>
        </a:p>
      </dgm:t>
    </dgm:pt>
    <dgm:pt modelId="{ABBD0453-26AB-4675-86A1-C615AA24A7E1}" type="parTrans" cxnId="{73EFB391-8CC6-4B3A-A8C2-F9A5F16B4E18}">
      <dgm:prSet/>
      <dgm:spPr/>
      <dgm:t>
        <a:bodyPr/>
        <a:lstStyle/>
        <a:p>
          <a:endParaRPr lang="en-US"/>
        </a:p>
      </dgm:t>
    </dgm:pt>
    <dgm:pt modelId="{0E02A45C-23FE-4382-8866-8B4F77AA3B2A}" type="sibTrans" cxnId="{73EFB391-8CC6-4B3A-A8C2-F9A5F16B4E18}">
      <dgm:prSet/>
      <dgm:spPr/>
      <dgm:t>
        <a:bodyPr/>
        <a:lstStyle/>
        <a:p>
          <a:endParaRPr lang="en-US"/>
        </a:p>
      </dgm:t>
    </dgm:pt>
    <dgm:pt modelId="{14C1EF91-1A63-46FC-A96C-03EB46A7CF0F}">
      <dgm:prSet/>
      <dgm:spPr/>
      <dgm:t>
        <a:bodyPr/>
        <a:lstStyle/>
        <a:p>
          <a:r>
            <a:rPr lang="en-IE"/>
            <a:t>The Compliance Officer is responsible for </a:t>
          </a:r>
          <a:endParaRPr lang="en-US"/>
        </a:p>
      </dgm:t>
    </dgm:pt>
    <dgm:pt modelId="{9CA3CE30-1E28-495A-808C-AB53A4372597}" type="parTrans" cxnId="{0C1E9C2B-64F3-4F91-A978-0186C2E16BB5}">
      <dgm:prSet/>
      <dgm:spPr/>
      <dgm:t>
        <a:bodyPr/>
        <a:lstStyle/>
        <a:p>
          <a:endParaRPr lang="en-US"/>
        </a:p>
      </dgm:t>
    </dgm:pt>
    <dgm:pt modelId="{CC2610CB-1692-4EB1-8AF6-8DDC5BF97C2A}" type="sibTrans" cxnId="{0C1E9C2B-64F3-4F91-A978-0186C2E16BB5}">
      <dgm:prSet/>
      <dgm:spPr/>
      <dgm:t>
        <a:bodyPr/>
        <a:lstStyle/>
        <a:p>
          <a:endParaRPr lang="en-US"/>
        </a:p>
      </dgm:t>
    </dgm:pt>
    <dgm:pt modelId="{3FC68D35-C2A1-46F5-9974-8C34F6B2C0A4}">
      <dgm:prSet/>
      <dgm:spPr/>
      <dgm:t>
        <a:bodyPr/>
        <a:lstStyle/>
        <a:p>
          <a:r>
            <a:rPr lang="en-IE" dirty="0"/>
            <a:t>assisting in preventing the spread of COVID-19 at </a:t>
          </a:r>
          <a:r>
            <a:rPr lang="en-IE" dirty="0" smtClean="0"/>
            <a:t>work or while angling </a:t>
          </a:r>
          <a:r>
            <a:rPr lang="en-IE" dirty="0"/>
            <a:t>by ensuring that protocols and control measures are implemented and adhered to.</a:t>
          </a:r>
          <a:endParaRPr lang="en-US" dirty="0"/>
        </a:p>
      </dgm:t>
    </dgm:pt>
    <dgm:pt modelId="{A9B477A1-F1A8-4909-BB52-79DF827ECBD9}" type="parTrans" cxnId="{DF40F63C-0C2E-4643-884D-CFA290078DC1}">
      <dgm:prSet/>
      <dgm:spPr/>
      <dgm:t>
        <a:bodyPr/>
        <a:lstStyle/>
        <a:p>
          <a:endParaRPr lang="en-US"/>
        </a:p>
      </dgm:t>
    </dgm:pt>
    <dgm:pt modelId="{5A204D3B-BC81-4EEC-9F82-066113C7D998}" type="sibTrans" cxnId="{DF40F63C-0C2E-4643-884D-CFA290078DC1}">
      <dgm:prSet/>
      <dgm:spPr/>
      <dgm:t>
        <a:bodyPr/>
        <a:lstStyle/>
        <a:p>
          <a:endParaRPr lang="en-US"/>
        </a:p>
      </dgm:t>
    </dgm:pt>
    <dgm:pt modelId="{2F5054EB-29A3-4238-9613-BB7FD896C30B}">
      <dgm:prSet/>
      <dgm:spPr/>
      <dgm:t>
        <a:bodyPr/>
        <a:lstStyle/>
        <a:p>
          <a:r>
            <a:rPr lang="en-IE" dirty="0"/>
            <a:t>Assisting in the case of a suspected or confirmed COVID-19 case at work </a:t>
          </a:r>
          <a:r>
            <a:rPr lang="en-IE" dirty="0" smtClean="0"/>
            <a:t>or angling by </a:t>
          </a:r>
          <a:r>
            <a:rPr lang="en-IE" dirty="0"/>
            <a:t>informing </a:t>
          </a:r>
          <a:r>
            <a:rPr lang="en-IE" dirty="0" smtClean="0"/>
            <a:t>ACI Executive or federation executive as </a:t>
          </a:r>
          <a:r>
            <a:rPr lang="en-IE" dirty="0"/>
            <a:t>appropriate and implementing the case management protocol</a:t>
          </a:r>
          <a:endParaRPr lang="en-US" dirty="0"/>
        </a:p>
      </dgm:t>
    </dgm:pt>
    <dgm:pt modelId="{9B03411F-DF9D-41DA-8E05-AECF496351E8}" type="parTrans" cxnId="{DB9ECADE-91D7-4C57-93FB-608EFFCEB021}">
      <dgm:prSet/>
      <dgm:spPr/>
      <dgm:t>
        <a:bodyPr/>
        <a:lstStyle/>
        <a:p>
          <a:endParaRPr lang="en-US"/>
        </a:p>
      </dgm:t>
    </dgm:pt>
    <dgm:pt modelId="{373C1AE2-C1BE-4048-9BAF-65CB5342EA78}" type="sibTrans" cxnId="{DB9ECADE-91D7-4C57-93FB-608EFFCEB021}">
      <dgm:prSet/>
      <dgm:spPr/>
      <dgm:t>
        <a:bodyPr/>
        <a:lstStyle/>
        <a:p>
          <a:endParaRPr lang="en-US"/>
        </a:p>
      </dgm:t>
    </dgm:pt>
    <dgm:pt modelId="{0C19C73D-5233-4FFF-A068-BEF5E990E4EB}">
      <dgm:prSet/>
      <dgm:spPr/>
      <dgm:t>
        <a:bodyPr/>
        <a:lstStyle/>
        <a:p>
          <a:r>
            <a:rPr lang="en-IE" dirty="0"/>
            <a:t>The Worker </a:t>
          </a:r>
          <a:r>
            <a:rPr lang="en-IE" dirty="0" smtClean="0"/>
            <a:t> or Volunteer Representative </a:t>
          </a:r>
          <a:r>
            <a:rPr lang="en-IE" dirty="0"/>
            <a:t>is responsible for:</a:t>
          </a:r>
          <a:endParaRPr lang="en-US" dirty="0"/>
        </a:p>
      </dgm:t>
    </dgm:pt>
    <dgm:pt modelId="{BBEBAECF-E467-4EF5-91BD-7A15176704CE}" type="parTrans" cxnId="{FE5AD28A-638B-4425-A31D-EFEE3EF598D2}">
      <dgm:prSet/>
      <dgm:spPr/>
      <dgm:t>
        <a:bodyPr/>
        <a:lstStyle/>
        <a:p>
          <a:endParaRPr lang="en-US"/>
        </a:p>
      </dgm:t>
    </dgm:pt>
    <dgm:pt modelId="{56A6DF48-75DD-44BE-A826-E3A9E2E91CBF}" type="sibTrans" cxnId="{FE5AD28A-638B-4425-A31D-EFEE3EF598D2}">
      <dgm:prSet/>
      <dgm:spPr/>
      <dgm:t>
        <a:bodyPr/>
        <a:lstStyle/>
        <a:p>
          <a:endParaRPr lang="en-US"/>
        </a:p>
      </dgm:t>
    </dgm:pt>
    <dgm:pt modelId="{28AE75C2-76A1-4E0A-A7F4-AD15469820E1}">
      <dgm:prSet/>
      <dgm:spPr/>
      <dgm:t>
        <a:bodyPr/>
        <a:lstStyle/>
        <a:p>
          <a:r>
            <a:rPr lang="en-IE"/>
            <a:t>Supporting the implementation of COVID-19 control measures by monitoring control measures and compliance with same</a:t>
          </a:r>
          <a:endParaRPr lang="en-US"/>
        </a:p>
      </dgm:t>
    </dgm:pt>
    <dgm:pt modelId="{D0592F57-F75E-4D7B-8F18-4F4932D55031}" type="parTrans" cxnId="{3220B63B-70FB-4C49-9A25-FC8025165BFF}">
      <dgm:prSet/>
      <dgm:spPr/>
      <dgm:t>
        <a:bodyPr/>
        <a:lstStyle/>
        <a:p>
          <a:endParaRPr lang="en-US"/>
        </a:p>
      </dgm:t>
    </dgm:pt>
    <dgm:pt modelId="{AD863488-139E-4E11-86F1-27560EB9ECB2}" type="sibTrans" cxnId="{3220B63B-70FB-4C49-9A25-FC8025165BFF}">
      <dgm:prSet/>
      <dgm:spPr/>
      <dgm:t>
        <a:bodyPr/>
        <a:lstStyle/>
        <a:p>
          <a:endParaRPr lang="en-US"/>
        </a:p>
      </dgm:t>
    </dgm:pt>
    <dgm:pt modelId="{BBE3FD56-AFCC-48B1-A613-B73FA0770B81}">
      <dgm:prSet/>
      <dgm:spPr/>
      <dgm:t>
        <a:bodyPr/>
        <a:lstStyle/>
        <a:p>
          <a:r>
            <a:rPr lang="en-IE" dirty="0"/>
            <a:t>Bringing </a:t>
          </a:r>
          <a:r>
            <a:rPr lang="en-IE" dirty="0" smtClean="0"/>
            <a:t>volunteer or employee </a:t>
          </a:r>
          <a:r>
            <a:rPr lang="en-IE" dirty="0"/>
            <a:t>issues and concerns relating to COVID-19 prevention to the attention of </a:t>
          </a:r>
          <a:r>
            <a:rPr lang="en-IE" dirty="0" smtClean="0"/>
            <a:t>the relevant NGB, Organisation or ACI Executive </a:t>
          </a:r>
          <a:endParaRPr lang="en-US" dirty="0"/>
        </a:p>
      </dgm:t>
    </dgm:pt>
    <dgm:pt modelId="{4FA7E10C-BB51-4A16-BBD8-6F3F4C5952BB}" type="parTrans" cxnId="{F7813B5C-0148-4CE1-8846-F8A5E6D0D2CB}">
      <dgm:prSet/>
      <dgm:spPr/>
      <dgm:t>
        <a:bodyPr/>
        <a:lstStyle/>
        <a:p>
          <a:endParaRPr lang="en-US"/>
        </a:p>
      </dgm:t>
    </dgm:pt>
    <dgm:pt modelId="{EF8F2B11-A842-4920-9108-2FDE6DF7B8C7}" type="sibTrans" cxnId="{F7813B5C-0148-4CE1-8846-F8A5E6D0D2CB}">
      <dgm:prSet/>
      <dgm:spPr/>
      <dgm:t>
        <a:bodyPr/>
        <a:lstStyle/>
        <a:p>
          <a:endParaRPr lang="en-US"/>
        </a:p>
      </dgm:t>
    </dgm:pt>
    <dgm:pt modelId="{07A1C85D-6FA1-4806-A0E8-EB1BAD45FE0C}" type="pres">
      <dgm:prSet presAssocID="{E18FCC7D-C264-4D67-A2CA-AEC27EDB5B7E}" presName="linear" presStyleCnt="0">
        <dgm:presLayoutVars>
          <dgm:dir/>
          <dgm:animLvl val="lvl"/>
          <dgm:resizeHandles val="exact"/>
        </dgm:presLayoutVars>
      </dgm:prSet>
      <dgm:spPr/>
      <dgm:t>
        <a:bodyPr/>
        <a:lstStyle/>
        <a:p>
          <a:endParaRPr lang="en-IE"/>
        </a:p>
      </dgm:t>
    </dgm:pt>
    <dgm:pt modelId="{17E8ED35-DCD8-4FE9-AC6F-5D1D255ABD9B}" type="pres">
      <dgm:prSet presAssocID="{74B2B65F-1486-4E65-8ADA-913E72B226FB}" presName="parentLin" presStyleCnt="0"/>
      <dgm:spPr/>
    </dgm:pt>
    <dgm:pt modelId="{8FC6A510-B314-4CD1-A530-C23A17C3EBEB}" type="pres">
      <dgm:prSet presAssocID="{74B2B65F-1486-4E65-8ADA-913E72B226FB}" presName="parentLeftMargin" presStyleLbl="node1" presStyleIdx="0" presStyleCnt="3"/>
      <dgm:spPr/>
      <dgm:t>
        <a:bodyPr/>
        <a:lstStyle/>
        <a:p>
          <a:endParaRPr lang="en-IE"/>
        </a:p>
      </dgm:t>
    </dgm:pt>
    <dgm:pt modelId="{A2427A3C-0ED1-4057-BE58-B9AD788038AB}" type="pres">
      <dgm:prSet presAssocID="{74B2B65F-1486-4E65-8ADA-913E72B226FB}" presName="parentText" presStyleLbl="node1" presStyleIdx="0" presStyleCnt="3">
        <dgm:presLayoutVars>
          <dgm:chMax val="0"/>
          <dgm:bulletEnabled val="1"/>
        </dgm:presLayoutVars>
      </dgm:prSet>
      <dgm:spPr/>
      <dgm:t>
        <a:bodyPr/>
        <a:lstStyle/>
        <a:p>
          <a:endParaRPr lang="en-IE"/>
        </a:p>
      </dgm:t>
    </dgm:pt>
    <dgm:pt modelId="{D97D1737-2469-4698-8B31-0E409BC01148}" type="pres">
      <dgm:prSet presAssocID="{74B2B65F-1486-4E65-8ADA-913E72B226FB}" presName="negativeSpace" presStyleCnt="0"/>
      <dgm:spPr/>
    </dgm:pt>
    <dgm:pt modelId="{C15BC64C-F949-4C5F-A4AD-7B91A8272AB4}" type="pres">
      <dgm:prSet presAssocID="{74B2B65F-1486-4E65-8ADA-913E72B226FB}" presName="childText" presStyleLbl="conFgAcc1" presStyleIdx="0" presStyleCnt="3">
        <dgm:presLayoutVars>
          <dgm:bulletEnabled val="1"/>
        </dgm:presLayoutVars>
      </dgm:prSet>
      <dgm:spPr/>
      <dgm:t>
        <a:bodyPr/>
        <a:lstStyle/>
        <a:p>
          <a:endParaRPr lang="en-IE"/>
        </a:p>
      </dgm:t>
    </dgm:pt>
    <dgm:pt modelId="{80ABEA33-377A-42BE-A702-97A8E5CE83DB}" type="pres">
      <dgm:prSet presAssocID="{0B9CED9B-F4B0-4EBF-8C33-03A5A272FBD1}" presName="spaceBetweenRectangles" presStyleCnt="0"/>
      <dgm:spPr/>
    </dgm:pt>
    <dgm:pt modelId="{BD98D499-90F4-4582-A5EA-C3FC21069EF6}" type="pres">
      <dgm:prSet presAssocID="{14C1EF91-1A63-46FC-A96C-03EB46A7CF0F}" presName="parentLin" presStyleCnt="0"/>
      <dgm:spPr/>
    </dgm:pt>
    <dgm:pt modelId="{76E0C275-C9FA-46CD-B0A1-16F0C06FDFF9}" type="pres">
      <dgm:prSet presAssocID="{14C1EF91-1A63-46FC-A96C-03EB46A7CF0F}" presName="parentLeftMargin" presStyleLbl="node1" presStyleIdx="0" presStyleCnt="3"/>
      <dgm:spPr/>
      <dgm:t>
        <a:bodyPr/>
        <a:lstStyle/>
        <a:p>
          <a:endParaRPr lang="en-IE"/>
        </a:p>
      </dgm:t>
    </dgm:pt>
    <dgm:pt modelId="{3F94EBA2-3316-4D9E-AF6C-CD6C0F351A02}" type="pres">
      <dgm:prSet presAssocID="{14C1EF91-1A63-46FC-A96C-03EB46A7CF0F}" presName="parentText" presStyleLbl="node1" presStyleIdx="1" presStyleCnt="3">
        <dgm:presLayoutVars>
          <dgm:chMax val="0"/>
          <dgm:bulletEnabled val="1"/>
        </dgm:presLayoutVars>
      </dgm:prSet>
      <dgm:spPr/>
      <dgm:t>
        <a:bodyPr/>
        <a:lstStyle/>
        <a:p>
          <a:endParaRPr lang="en-IE"/>
        </a:p>
      </dgm:t>
    </dgm:pt>
    <dgm:pt modelId="{583381CA-8363-4F0C-B112-BDEDB4660D9E}" type="pres">
      <dgm:prSet presAssocID="{14C1EF91-1A63-46FC-A96C-03EB46A7CF0F}" presName="negativeSpace" presStyleCnt="0"/>
      <dgm:spPr/>
    </dgm:pt>
    <dgm:pt modelId="{804A2991-E108-4970-B58A-A670EB252612}" type="pres">
      <dgm:prSet presAssocID="{14C1EF91-1A63-46FC-A96C-03EB46A7CF0F}" presName="childText" presStyleLbl="conFgAcc1" presStyleIdx="1" presStyleCnt="3">
        <dgm:presLayoutVars>
          <dgm:bulletEnabled val="1"/>
        </dgm:presLayoutVars>
      </dgm:prSet>
      <dgm:spPr/>
      <dgm:t>
        <a:bodyPr/>
        <a:lstStyle/>
        <a:p>
          <a:endParaRPr lang="en-IE"/>
        </a:p>
      </dgm:t>
    </dgm:pt>
    <dgm:pt modelId="{7F786FFF-E638-4427-BEB2-6BBA6C872D35}" type="pres">
      <dgm:prSet presAssocID="{CC2610CB-1692-4EB1-8AF6-8DDC5BF97C2A}" presName="spaceBetweenRectangles" presStyleCnt="0"/>
      <dgm:spPr/>
    </dgm:pt>
    <dgm:pt modelId="{5D181253-757E-41BD-A32D-BD0B4F64B22C}" type="pres">
      <dgm:prSet presAssocID="{0C19C73D-5233-4FFF-A068-BEF5E990E4EB}" presName="parentLin" presStyleCnt="0"/>
      <dgm:spPr/>
    </dgm:pt>
    <dgm:pt modelId="{5B631291-13FC-4876-8DEA-CA5DA28EB748}" type="pres">
      <dgm:prSet presAssocID="{0C19C73D-5233-4FFF-A068-BEF5E990E4EB}" presName="parentLeftMargin" presStyleLbl="node1" presStyleIdx="1" presStyleCnt="3"/>
      <dgm:spPr/>
      <dgm:t>
        <a:bodyPr/>
        <a:lstStyle/>
        <a:p>
          <a:endParaRPr lang="en-IE"/>
        </a:p>
      </dgm:t>
    </dgm:pt>
    <dgm:pt modelId="{0DEA5564-FEC6-4A45-8A0A-3B58B57F4DF4}" type="pres">
      <dgm:prSet presAssocID="{0C19C73D-5233-4FFF-A068-BEF5E990E4EB}" presName="parentText" presStyleLbl="node1" presStyleIdx="2" presStyleCnt="3">
        <dgm:presLayoutVars>
          <dgm:chMax val="0"/>
          <dgm:bulletEnabled val="1"/>
        </dgm:presLayoutVars>
      </dgm:prSet>
      <dgm:spPr/>
      <dgm:t>
        <a:bodyPr/>
        <a:lstStyle/>
        <a:p>
          <a:endParaRPr lang="en-IE"/>
        </a:p>
      </dgm:t>
    </dgm:pt>
    <dgm:pt modelId="{555FBE7D-2A25-4D6A-B8DF-E3BB872DCD36}" type="pres">
      <dgm:prSet presAssocID="{0C19C73D-5233-4FFF-A068-BEF5E990E4EB}" presName="negativeSpace" presStyleCnt="0"/>
      <dgm:spPr/>
    </dgm:pt>
    <dgm:pt modelId="{19979959-4AD2-4C01-BEC5-989315D5B762}" type="pres">
      <dgm:prSet presAssocID="{0C19C73D-5233-4FFF-A068-BEF5E990E4EB}" presName="childText" presStyleLbl="conFgAcc1" presStyleIdx="2" presStyleCnt="3">
        <dgm:presLayoutVars>
          <dgm:bulletEnabled val="1"/>
        </dgm:presLayoutVars>
      </dgm:prSet>
      <dgm:spPr/>
      <dgm:t>
        <a:bodyPr/>
        <a:lstStyle/>
        <a:p>
          <a:endParaRPr lang="en-IE"/>
        </a:p>
      </dgm:t>
    </dgm:pt>
  </dgm:ptLst>
  <dgm:cxnLst>
    <dgm:cxn modelId="{73EFB391-8CC6-4B3A-A8C2-F9A5F16B4E18}" srcId="{74B2B65F-1486-4E65-8ADA-913E72B226FB}" destId="{9EFF4472-320B-49CA-A626-98942304212F}" srcOrd="1" destOrd="0" parTransId="{ABBD0453-26AB-4675-86A1-C615AA24A7E1}" sibTransId="{0E02A45C-23FE-4382-8866-8B4F77AA3B2A}"/>
    <dgm:cxn modelId="{907F7E0E-537E-4A15-9175-388CA0E7F471}" type="presOf" srcId="{14C1EF91-1A63-46FC-A96C-03EB46A7CF0F}" destId="{3F94EBA2-3316-4D9E-AF6C-CD6C0F351A02}" srcOrd="1" destOrd="0" presId="urn:microsoft.com/office/officeart/2005/8/layout/list1"/>
    <dgm:cxn modelId="{766AFD49-4F67-4E8F-B4C7-EE76D0A97506}" type="presOf" srcId="{0C19C73D-5233-4FFF-A068-BEF5E990E4EB}" destId="{5B631291-13FC-4876-8DEA-CA5DA28EB748}" srcOrd="0" destOrd="0" presId="urn:microsoft.com/office/officeart/2005/8/layout/list1"/>
    <dgm:cxn modelId="{9885AAA2-377A-40CD-9479-62294F29642B}" type="presOf" srcId="{0C19C73D-5233-4FFF-A068-BEF5E990E4EB}" destId="{0DEA5564-FEC6-4A45-8A0A-3B58B57F4DF4}" srcOrd="1" destOrd="0" presId="urn:microsoft.com/office/officeart/2005/8/layout/list1"/>
    <dgm:cxn modelId="{F0ABBFC9-54A4-4881-AA9C-163E2876BA7A}" type="presOf" srcId="{9EFF4472-320B-49CA-A626-98942304212F}" destId="{C15BC64C-F949-4C5F-A4AD-7B91A8272AB4}" srcOrd="0" destOrd="1" presId="urn:microsoft.com/office/officeart/2005/8/layout/list1"/>
    <dgm:cxn modelId="{FE5AD28A-638B-4425-A31D-EFEE3EF598D2}" srcId="{E18FCC7D-C264-4D67-A2CA-AEC27EDB5B7E}" destId="{0C19C73D-5233-4FFF-A068-BEF5E990E4EB}" srcOrd="2" destOrd="0" parTransId="{BBEBAECF-E467-4EF5-91BD-7A15176704CE}" sibTransId="{56A6DF48-75DD-44BE-A826-E3A9E2E91CBF}"/>
    <dgm:cxn modelId="{3220B63B-70FB-4C49-9A25-FC8025165BFF}" srcId="{0C19C73D-5233-4FFF-A068-BEF5E990E4EB}" destId="{28AE75C2-76A1-4E0A-A7F4-AD15469820E1}" srcOrd="0" destOrd="0" parTransId="{D0592F57-F75E-4D7B-8F18-4F4932D55031}" sibTransId="{AD863488-139E-4E11-86F1-27560EB9ECB2}"/>
    <dgm:cxn modelId="{BFE411E8-6019-4993-AC3D-CC77839B5190}" srcId="{74B2B65F-1486-4E65-8ADA-913E72B226FB}" destId="{8F66740D-BF0F-4F94-B9AD-4D3A3247A2E9}" srcOrd="0" destOrd="0" parTransId="{8D54C3FD-C1DF-41E0-A26E-CA78371CCF9A}" sibTransId="{517A260F-1C58-407B-96A2-76C6954E1EE1}"/>
    <dgm:cxn modelId="{0402EC8E-7C8C-49DB-8539-5C1781D21AD2}" type="presOf" srcId="{3FC68D35-C2A1-46F5-9974-8C34F6B2C0A4}" destId="{804A2991-E108-4970-B58A-A670EB252612}" srcOrd="0" destOrd="0" presId="urn:microsoft.com/office/officeart/2005/8/layout/list1"/>
    <dgm:cxn modelId="{7E031B3B-B89B-4F8F-A6B2-FD1E4FCCDE14}" type="presOf" srcId="{BBE3FD56-AFCC-48B1-A613-B73FA0770B81}" destId="{19979959-4AD2-4C01-BEC5-989315D5B762}" srcOrd="0" destOrd="1" presId="urn:microsoft.com/office/officeart/2005/8/layout/list1"/>
    <dgm:cxn modelId="{DB9ECADE-91D7-4C57-93FB-608EFFCEB021}" srcId="{14C1EF91-1A63-46FC-A96C-03EB46A7CF0F}" destId="{2F5054EB-29A3-4238-9613-BB7FD896C30B}" srcOrd="1" destOrd="0" parTransId="{9B03411F-DF9D-41DA-8E05-AECF496351E8}" sibTransId="{373C1AE2-C1BE-4048-9BAF-65CB5342EA78}"/>
    <dgm:cxn modelId="{0E9EEBB4-7F4E-40B5-A4F8-70E45F5E6CD1}" type="presOf" srcId="{8F66740D-BF0F-4F94-B9AD-4D3A3247A2E9}" destId="{C15BC64C-F949-4C5F-A4AD-7B91A8272AB4}" srcOrd="0" destOrd="0" presId="urn:microsoft.com/office/officeart/2005/8/layout/list1"/>
    <dgm:cxn modelId="{DF40F63C-0C2E-4643-884D-CFA290078DC1}" srcId="{14C1EF91-1A63-46FC-A96C-03EB46A7CF0F}" destId="{3FC68D35-C2A1-46F5-9974-8C34F6B2C0A4}" srcOrd="0" destOrd="0" parTransId="{A9B477A1-F1A8-4909-BB52-79DF827ECBD9}" sibTransId="{5A204D3B-BC81-4EEC-9F82-066113C7D998}"/>
    <dgm:cxn modelId="{660C3595-DF5A-41F4-8AB3-7006154284CE}" type="presOf" srcId="{28AE75C2-76A1-4E0A-A7F4-AD15469820E1}" destId="{19979959-4AD2-4C01-BEC5-989315D5B762}" srcOrd="0" destOrd="0" presId="urn:microsoft.com/office/officeart/2005/8/layout/list1"/>
    <dgm:cxn modelId="{F7813B5C-0148-4CE1-8846-F8A5E6D0D2CB}" srcId="{0C19C73D-5233-4FFF-A068-BEF5E990E4EB}" destId="{BBE3FD56-AFCC-48B1-A613-B73FA0770B81}" srcOrd="1" destOrd="0" parTransId="{4FA7E10C-BB51-4A16-BBD8-6F3F4C5952BB}" sibTransId="{EF8F2B11-A842-4920-9108-2FDE6DF7B8C7}"/>
    <dgm:cxn modelId="{E4E859AA-5A54-4502-B2F8-C23F265CF6A5}" type="presOf" srcId="{74B2B65F-1486-4E65-8ADA-913E72B226FB}" destId="{A2427A3C-0ED1-4057-BE58-B9AD788038AB}" srcOrd="1" destOrd="0" presId="urn:microsoft.com/office/officeart/2005/8/layout/list1"/>
    <dgm:cxn modelId="{41B248C0-23BF-45F6-AC3B-84AABEE8687E}" type="presOf" srcId="{2F5054EB-29A3-4238-9613-BB7FD896C30B}" destId="{804A2991-E108-4970-B58A-A670EB252612}" srcOrd="0" destOrd="1" presId="urn:microsoft.com/office/officeart/2005/8/layout/list1"/>
    <dgm:cxn modelId="{35E5106E-67E6-4E4A-947F-C5C1C258D05A}" type="presOf" srcId="{14C1EF91-1A63-46FC-A96C-03EB46A7CF0F}" destId="{76E0C275-C9FA-46CD-B0A1-16F0C06FDFF9}" srcOrd="0" destOrd="0" presId="urn:microsoft.com/office/officeart/2005/8/layout/list1"/>
    <dgm:cxn modelId="{FCB2782C-8953-423F-A4BD-ED4394C2A482}" type="presOf" srcId="{E18FCC7D-C264-4D67-A2CA-AEC27EDB5B7E}" destId="{07A1C85D-6FA1-4806-A0E8-EB1BAD45FE0C}" srcOrd="0" destOrd="0" presId="urn:microsoft.com/office/officeart/2005/8/layout/list1"/>
    <dgm:cxn modelId="{BC8ACCD2-F9D9-4A83-8EB7-818652FC8815}" srcId="{E18FCC7D-C264-4D67-A2CA-AEC27EDB5B7E}" destId="{74B2B65F-1486-4E65-8ADA-913E72B226FB}" srcOrd="0" destOrd="0" parTransId="{C5CEB8E3-AE64-4A77-8931-2F7A617F48A1}" sibTransId="{0B9CED9B-F4B0-4EBF-8C33-03A5A272FBD1}"/>
    <dgm:cxn modelId="{842D2706-D8DF-4379-AA51-E327BD8955B8}" type="presOf" srcId="{74B2B65F-1486-4E65-8ADA-913E72B226FB}" destId="{8FC6A510-B314-4CD1-A530-C23A17C3EBEB}" srcOrd="0" destOrd="0" presId="urn:microsoft.com/office/officeart/2005/8/layout/list1"/>
    <dgm:cxn modelId="{0C1E9C2B-64F3-4F91-A978-0186C2E16BB5}" srcId="{E18FCC7D-C264-4D67-A2CA-AEC27EDB5B7E}" destId="{14C1EF91-1A63-46FC-A96C-03EB46A7CF0F}" srcOrd="1" destOrd="0" parTransId="{9CA3CE30-1E28-495A-808C-AB53A4372597}" sibTransId="{CC2610CB-1692-4EB1-8AF6-8DDC5BF97C2A}"/>
    <dgm:cxn modelId="{032B6B1A-6085-45C1-868B-A03380D67D75}" type="presParOf" srcId="{07A1C85D-6FA1-4806-A0E8-EB1BAD45FE0C}" destId="{17E8ED35-DCD8-4FE9-AC6F-5D1D255ABD9B}" srcOrd="0" destOrd="0" presId="urn:microsoft.com/office/officeart/2005/8/layout/list1"/>
    <dgm:cxn modelId="{26953EA3-EAA1-4E70-A284-DF153AF92899}" type="presParOf" srcId="{17E8ED35-DCD8-4FE9-AC6F-5D1D255ABD9B}" destId="{8FC6A510-B314-4CD1-A530-C23A17C3EBEB}" srcOrd="0" destOrd="0" presId="urn:microsoft.com/office/officeart/2005/8/layout/list1"/>
    <dgm:cxn modelId="{AF6C1A6F-9FF6-406F-B25B-1EB23A69D5BB}" type="presParOf" srcId="{17E8ED35-DCD8-4FE9-AC6F-5D1D255ABD9B}" destId="{A2427A3C-0ED1-4057-BE58-B9AD788038AB}" srcOrd="1" destOrd="0" presId="urn:microsoft.com/office/officeart/2005/8/layout/list1"/>
    <dgm:cxn modelId="{AFF9514F-13DC-461D-94E6-C03C39E52A4A}" type="presParOf" srcId="{07A1C85D-6FA1-4806-A0E8-EB1BAD45FE0C}" destId="{D97D1737-2469-4698-8B31-0E409BC01148}" srcOrd="1" destOrd="0" presId="urn:microsoft.com/office/officeart/2005/8/layout/list1"/>
    <dgm:cxn modelId="{90881A12-7AE8-45D0-A0B7-1C32E54F6292}" type="presParOf" srcId="{07A1C85D-6FA1-4806-A0E8-EB1BAD45FE0C}" destId="{C15BC64C-F949-4C5F-A4AD-7B91A8272AB4}" srcOrd="2" destOrd="0" presId="urn:microsoft.com/office/officeart/2005/8/layout/list1"/>
    <dgm:cxn modelId="{321610FB-56CA-4AEE-9A08-C49F3D2516EB}" type="presParOf" srcId="{07A1C85D-6FA1-4806-A0E8-EB1BAD45FE0C}" destId="{80ABEA33-377A-42BE-A702-97A8E5CE83DB}" srcOrd="3" destOrd="0" presId="urn:microsoft.com/office/officeart/2005/8/layout/list1"/>
    <dgm:cxn modelId="{C86F62B3-7BEE-46B9-B3BC-63491EF3FE3C}" type="presParOf" srcId="{07A1C85D-6FA1-4806-A0E8-EB1BAD45FE0C}" destId="{BD98D499-90F4-4582-A5EA-C3FC21069EF6}" srcOrd="4" destOrd="0" presId="urn:microsoft.com/office/officeart/2005/8/layout/list1"/>
    <dgm:cxn modelId="{7CCCFA94-6E61-4B67-979A-404C432D8BAB}" type="presParOf" srcId="{BD98D499-90F4-4582-A5EA-C3FC21069EF6}" destId="{76E0C275-C9FA-46CD-B0A1-16F0C06FDFF9}" srcOrd="0" destOrd="0" presId="urn:microsoft.com/office/officeart/2005/8/layout/list1"/>
    <dgm:cxn modelId="{FFDFDAF0-B3E7-4FAC-BE98-9076BE89ED7E}" type="presParOf" srcId="{BD98D499-90F4-4582-A5EA-C3FC21069EF6}" destId="{3F94EBA2-3316-4D9E-AF6C-CD6C0F351A02}" srcOrd="1" destOrd="0" presId="urn:microsoft.com/office/officeart/2005/8/layout/list1"/>
    <dgm:cxn modelId="{17E61B89-E774-45D2-94FE-F06AEE69F8C8}" type="presParOf" srcId="{07A1C85D-6FA1-4806-A0E8-EB1BAD45FE0C}" destId="{583381CA-8363-4F0C-B112-BDEDB4660D9E}" srcOrd="5" destOrd="0" presId="urn:microsoft.com/office/officeart/2005/8/layout/list1"/>
    <dgm:cxn modelId="{CF7F809E-5D86-4F86-86D4-BB9331D80B0D}" type="presParOf" srcId="{07A1C85D-6FA1-4806-A0E8-EB1BAD45FE0C}" destId="{804A2991-E108-4970-B58A-A670EB252612}" srcOrd="6" destOrd="0" presId="urn:microsoft.com/office/officeart/2005/8/layout/list1"/>
    <dgm:cxn modelId="{E6D49BAB-AC13-4EFA-928B-DCB4397350F4}" type="presParOf" srcId="{07A1C85D-6FA1-4806-A0E8-EB1BAD45FE0C}" destId="{7F786FFF-E638-4427-BEB2-6BBA6C872D35}" srcOrd="7" destOrd="0" presId="urn:microsoft.com/office/officeart/2005/8/layout/list1"/>
    <dgm:cxn modelId="{BF4515F5-9016-45BA-8B47-0CCB0D98D684}" type="presParOf" srcId="{07A1C85D-6FA1-4806-A0E8-EB1BAD45FE0C}" destId="{5D181253-757E-41BD-A32D-BD0B4F64B22C}" srcOrd="8" destOrd="0" presId="urn:microsoft.com/office/officeart/2005/8/layout/list1"/>
    <dgm:cxn modelId="{43D09302-C4B6-4AEC-8290-02897212B66B}" type="presParOf" srcId="{5D181253-757E-41BD-A32D-BD0B4F64B22C}" destId="{5B631291-13FC-4876-8DEA-CA5DA28EB748}" srcOrd="0" destOrd="0" presId="urn:microsoft.com/office/officeart/2005/8/layout/list1"/>
    <dgm:cxn modelId="{EA3CA928-B9D2-463A-A65A-A30421A4A2D7}" type="presParOf" srcId="{5D181253-757E-41BD-A32D-BD0B4F64B22C}" destId="{0DEA5564-FEC6-4A45-8A0A-3B58B57F4DF4}" srcOrd="1" destOrd="0" presId="urn:microsoft.com/office/officeart/2005/8/layout/list1"/>
    <dgm:cxn modelId="{0239A8B3-E40E-4E9B-92CF-A0CE9E474B52}" type="presParOf" srcId="{07A1C85D-6FA1-4806-A0E8-EB1BAD45FE0C}" destId="{555FBE7D-2A25-4D6A-B8DF-E3BB872DCD36}" srcOrd="9" destOrd="0" presId="urn:microsoft.com/office/officeart/2005/8/layout/list1"/>
    <dgm:cxn modelId="{6B1A213F-78CD-46A7-B933-4E8BCAA70C22}" type="presParOf" srcId="{07A1C85D-6FA1-4806-A0E8-EB1BAD45FE0C}" destId="{19979959-4AD2-4C01-BEC5-989315D5B762}" srcOrd="10"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A26D69A-258D-43E4-807A-4B07E82F25B8}" type="doc">
      <dgm:prSet loTypeId="urn:microsoft.com/office/officeart/2005/8/layout/vList5" loCatId="list" qsTypeId="urn:microsoft.com/office/officeart/2005/8/quickstyle/simple1" qsCatId="simple" csTypeId="urn:microsoft.com/office/officeart/2005/8/colors/colorful1#6" csCatId="colorful" phldr="1"/>
      <dgm:spPr/>
      <dgm:t>
        <a:bodyPr/>
        <a:lstStyle/>
        <a:p>
          <a:endParaRPr lang="en-US"/>
        </a:p>
      </dgm:t>
    </dgm:pt>
    <dgm:pt modelId="{6124E42E-88C7-4D28-AC24-067B42AAD895}">
      <dgm:prSet/>
      <dgm:spPr/>
      <dgm:t>
        <a:bodyPr/>
        <a:lstStyle/>
        <a:p>
          <a:r>
            <a:rPr lang="en-IE"/>
            <a:t>Training:</a:t>
          </a:r>
          <a:endParaRPr lang="en-US"/>
        </a:p>
      </dgm:t>
    </dgm:pt>
    <dgm:pt modelId="{CB1D7161-66AC-45E1-B712-179E165CE4EB}" type="parTrans" cxnId="{3B4E9930-E615-4C22-AE0F-167E96CFCC58}">
      <dgm:prSet/>
      <dgm:spPr/>
      <dgm:t>
        <a:bodyPr/>
        <a:lstStyle/>
        <a:p>
          <a:endParaRPr lang="en-US"/>
        </a:p>
      </dgm:t>
    </dgm:pt>
    <dgm:pt modelId="{68D057F5-AD66-4E48-8E2F-C98D9FF2E713}" type="sibTrans" cxnId="{3B4E9930-E615-4C22-AE0F-167E96CFCC58}">
      <dgm:prSet/>
      <dgm:spPr/>
      <dgm:t>
        <a:bodyPr/>
        <a:lstStyle/>
        <a:p>
          <a:endParaRPr lang="en-US"/>
        </a:p>
      </dgm:t>
    </dgm:pt>
    <dgm:pt modelId="{FD30AA3F-A110-4B41-82F5-F9653230B371}">
      <dgm:prSet/>
      <dgm:spPr/>
      <dgm:t>
        <a:bodyPr/>
        <a:lstStyle/>
        <a:p>
          <a:r>
            <a:rPr lang="en-IE" dirty="0"/>
            <a:t>All </a:t>
          </a:r>
          <a:r>
            <a:rPr lang="en-IE" dirty="0" smtClean="0"/>
            <a:t>volunteers and staff </a:t>
          </a:r>
          <a:r>
            <a:rPr lang="en-IE" dirty="0"/>
            <a:t>are required to review the COVID-19 Training documents, and any information linked to prior to returning to the </a:t>
          </a:r>
          <a:r>
            <a:rPr lang="en-IE" dirty="0" smtClean="0"/>
            <a:t>workplace or angling</a:t>
          </a:r>
          <a:endParaRPr lang="en-US" dirty="0"/>
        </a:p>
      </dgm:t>
    </dgm:pt>
    <dgm:pt modelId="{0E194397-56B3-4465-9D94-1CF8DE9B05F7}" type="parTrans" cxnId="{0A2CF5B8-55E4-4B7F-BF30-B95C2B74FB03}">
      <dgm:prSet/>
      <dgm:spPr/>
      <dgm:t>
        <a:bodyPr/>
        <a:lstStyle/>
        <a:p>
          <a:endParaRPr lang="en-US"/>
        </a:p>
      </dgm:t>
    </dgm:pt>
    <dgm:pt modelId="{BB1C7E50-C775-4D94-A0CA-B36D5F986BCF}" type="sibTrans" cxnId="{0A2CF5B8-55E4-4B7F-BF30-B95C2B74FB03}">
      <dgm:prSet/>
      <dgm:spPr/>
      <dgm:t>
        <a:bodyPr/>
        <a:lstStyle/>
        <a:p>
          <a:endParaRPr lang="en-US"/>
        </a:p>
      </dgm:t>
    </dgm:pt>
    <dgm:pt modelId="{8416414F-D2E5-4B23-9F4F-55C55DAE9BBD}">
      <dgm:prSet/>
      <dgm:spPr/>
      <dgm:t>
        <a:bodyPr/>
        <a:lstStyle/>
        <a:p>
          <a:r>
            <a:rPr lang="en-IE"/>
            <a:t>You are required to confirm that you have completed the training prior to your return</a:t>
          </a:r>
          <a:endParaRPr lang="en-US"/>
        </a:p>
      </dgm:t>
    </dgm:pt>
    <dgm:pt modelId="{5312CADB-7298-4D7D-8100-92B4B3702599}" type="parTrans" cxnId="{7DA8DF38-D253-4A49-BF25-3F4318C7E15F}">
      <dgm:prSet/>
      <dgm:spPr/>
      <dgm:t>
        <a:bodyPr/>
        <a:lstStyle/>
        <a:p>
          <a:endParaRPr lang="en-US"/>
        </a:p>
      </dgm:t>
    </dgm:pt>
    <dgm:pt modelId="{57B01C9E-C4A7-4888-90CD-C1F8954586DB}" type="sibTrans" cxnId="{7DA8DF38-D253-4A49-BF25-3F4318C7E15F}">
      <dgm:prSet/>
      <dgm:spPr/>
      <dgm:t>
        <a:bodyPr/>
        <a:lstStyle/>
        <a:p>
          <a:endParaRPr lang="en-US"/>
        </a:p>
      </dgm:t>
    </dgm:pt>
    <dgm:pt modelId="{3A5C3622-BC98-46A7-82F3-4107EA9AE018}">
      <dgm:prSet/>
      <dgm:spPr/>
      <dgm:t>
        <a:bodyPr/>
        <a:lstStyle/>
        <a:p>
          <a:r>
            <a:rPr lang="en-IE" dirty="0"/>
            <a:t>Additional training material may be provided for certain groups of </a:t>
          </a:r>
          <a:r>
            <a:rPr lang="en-IE" dirty="0" smtClean="0"/>
            <a:t>coaches as </a:t>
          </a:r>
          <a:r>
            <a:rPr lang="en-IE" dirty="0"/>
            <a:t>necessary, e.g. revised cleaning protocols</a:t>
          </a:r>
          <a:endParaRPr lang="en-US" dirty="0"/>
        </a:p>
      </dgm:t>
    </dgm:pt>
    <dgm:pt modelId="{939BC173-3C39-4E0B-B1E7-CCF2A4E10622}" type="parTrans" cxnId="{7F1DA2F4-596A-4F3E-AB2E-237BC8643B6F}">
      <dgm:prSet/>
      <dgm:spPr/>
      <dgm:t>
        <a:bodyPr/>
        <a:lstStyle/>
        <a:p>
          <a:endParaRPr lang="en-US"/>
        </a:p>
      </dgm:t>
    </dgm:pt>
    <dgm:pt modelId="{5661D96C-3793-4BD8-8FBF-E88F5A851F06}" type="sibTrans" cxnId="{7F1DA2F4-596A-4F3E-AB2E-237BC8643B6F}">
      <dgm:prSet/>
      <dgm:spPr/>
      <dgm:t>
        <a:bodyPr/>
        <a:lstStyle/>
        <a:p>
          <a:endParaRPr lang="en-US"/>
        </a:p>
      </dgm:t>
    </dgm:pt>
    <dgm:pt modelId="{FB5867BB-FBEC-4974-B536-DC55EF05C447}">
      <dgm:prSet/>
      <dgm:spPr/>
      <dgm:t>
        <a:bodyPr/>
        <a:lstStyle/>
        <a:p>
          <a:r>
            <a:rPr lang="en-IE"/>
            <a:t>Communications:</a:t>
          </a:r>
          <a:endParaRPr lang="en-US"/>
        </a:p>
      </dgm:t>
    </dgm:pt>
    <dgm:pt modelId="{CB8F0185-DC0C-4E7C-A995-8186C7AD7E65}" type="parTrans" cxnId="{A02224F7-6A84-4F83-ABE5-1C7EA80F2706}">
      <dgm:prSet/>
      <dgm:spPr/>
      <dgm:t>
        <a:bodyPr/>
        <a:lstStyle/>
        <a:p>
          <a:endParaRPr lang="en-US"/>
        </a:p>
      </dgm:t>
    </dgm:pt>
    <dgm:pt modelId="{66D353C6-F637-4F48-96CF-07FE2FBCD084}" type="sibTrans" cxnId="{A02224F7-6A84-4F83-ABE5-1C7EA80F2706}">
      <dgm:prSet/>
      <dgm:spPr/>
      <dgm:t>
        <a:bodyPr/>
        <a:lstStyle/>
        <a:p>
          <a:endParaRPr lang="en-US"/>
        </a:p>
      </dgm:t>
    </dgm:pt>
    <dgm:pt modelId="{03356784-8CD9-4161-8281-81767C8A97A3}">
      <dgm:prSet/>
      <dgm:spPr/>
      <dgm:t>
        <a:bodyPr/>
        <a:lstStyle/>
        <a:p>
          <a:r>
            <a:rPr lang="en-IE" dirty="0"/>
            <a:t>All </a:t>
          </a:r>
          <a:r>
            <a:rPr lang="en-IE" dirty="0" smtClean="0"/>
            <a:t>federations and organisations affiliated to ACI will </a:t>
          </a:r>
          <a:r>
            <a:rPr lang="en-IE" dirty="0"/>
            <a:t>ensure that communications are provided to </a:t>
          </a:r>
          <a:r>
            <a:rPr lang="en-IE" dirty="0" smtClean="0"/>
            <a:t>volunteers and staff </a:t>
          </a:r>
          <a:r>
            <a:rPr lang="en-IE" dirty="0"/>
            <a:t>in relation to COVID-19 in relation to essential public health information, control measures etc.</a:t>
          </a:r>
          <a:endParaRPr lang="en-US" dirty="0"/>
        </a:p>
      </dgm:t>
    </dgm:pt>
    <dgm:pt modelId="{8C463645-18FE-4961-AF76-FBF493CA8BB4}" type="parTrans" cxnId="{398D6B51-34C2-4BBA-AD51-DC979BF1B34C}">
      <dgm:prSet/>
      <dgm:spPr/>
      <dgm:t>
        <a:bodyPr/>
        <a:lstStyle/>
        <a:p>
          <a:endParaRPr lang="en-US"/>
        </a:p>
      </dgm:t>
    </dgm:pt>
    <dgm:pt modelId="{0EE8DA43-7DEB-4326-814B-18318CC47A84}" type="sibTrans" cxnId="{398D6B51-34C2-4BBA-AD51-DC979BF1B34C}">
      <dgm:prSet/>
      <dgm:spPr/>
      <dgm:t>
        <a:bodyPr/>
        <a:lstStyle/>
        <a:p>
          <a:endParaRPr lang="en-US"/>
        </a:p>
      </dgm:t>
    </dgm:pt>
    <dgm:pt modelId="{2512A630-48BA-4AF5-92C8-7E6F6BDE5C88}">
      <dgm:prSet/>
      <dgm:spPr/>
      <dgm:t>
        <a:bodyPr/>
        <a:lstStyle/>
        <a:p>
          <a:r>
            <a:rPr lang="en-IE" dirty="0"/>
            <a:t>Communication methods will include workplace </a:t>
          </a:r>
          <a:r>
            <a:rPr lang="en-IE" dirty="0" smtClean="0"/>
            <a:t>or specific federation event signage</a:t>
          </a:r>
          <a:r>
            <a:rPr lang="en-IE" dirty="0"/>
            <a:t>, </a:t>
          </a:r>
          <a:r>
            <a:rPr lang="en-IE" dirty="0" smtClean="0"/>
            <a:t>vessel on-board signage, e-mail</a:t>
          </a:r>
          <a:r>
            <a:rPr lang="en-IE" dirty="0"/>
            <a:t>, virtual meetings, training information, briefing documents </a:t>
          </a:r>
          <a:r>
            <a:rPr lang="en-IE" dirty="0" smtClean="0"/>
            <a:t>etc. </a:t>
          </a:r>
          <a:r>
            <a:rPr lang="en-IE" dirty="0"/>
            <a:t>as </a:t>
          </a:r>
          <a:r>
            <a:rPr lang="en-IE" dirty="0" smtClean="0"/>
            <a:t>required.</a:t>
          </a:r>
          <a:endParaRPr lang="en-US" dirty="0"/>
        </a:p>
      </dgm:t>
    </dgm:pt>
    <dgm:pt modelId="{B5DCF296-804B-4AAE-88D7-F7C6C9189135}" type="parTrans" cxnId="{F913D62A-EEB6-4C5A-8004-4CFA5C55B520}">
      <dgm:prSet/>
      <dgm:spPr/>
      <dgm:t>
        <a:bodyPr/>
        <a:lstStyle/>
        <a:p>
          <a:endParaRPr lang="en-US"/>
        </a:p>
      </dgm:t>
    </dgm:pt>
    <dgm:pt modelId="{24623C73-D3DE-45A6-8980-4DE5A8674FDD}" type="sibTrans" cxnId="{F913D62A-EEB6-4C5A-8004-4CFA5C55B520}">
      <dgm:prSet/>
      <dgm:spPr/>
      <dgm:t>
        <a:bodyPr/>
        <a:lstStyle/>
        <a:p>
          <a:endParaRPr lang="en-US"/>
        </a:p>
      </dgm:t>
    </dgm:pt>
    <dgm:pt modelId="{16C23FED-865B-4487-925E-B27B74601F33}" type="pres">
      <dgm:prSet presAssocID="{CA26D69A-258D-43E4-807A-4B07E82F25B8}" presName="Name0" presStyleCnt="0">
        <dgm:presLayoutVars>
          <dgm:dir/>
          <dgm:animLvl val="lvl"/>
          <dgm:resizeHandles val="exact"/>
        </dgm:presLayoutVars>
      </dgm:prSet>
      <dgm:spPr/>
      <dgm:t>
        <a:bodyPr/>
        <a:lstStyle/>
        <a:p>
          <a:endParaRPr lang="en-IE"/>
        </a:p>
      </dgm:t>
    </dgm:pt>
    <dgm:pt modelId="{CCD36120-F9C7-49EF-9173-1A1C99183167}" type="pres">
      <dgm:prSet presAssocID="{6124E42E-88C7-4D28-AC24-067B42AAD895}" presName="linNode" presStyleCnt="0"/>
      <dgm:spPr/>
    </dgm:pt>
    <dgm:pt modelId="{F13B485D-9961-42A9-AEC2-8D90255DE7AF}" type="pres">
      <dgm:prSet presAssocID="{6124E42E-88C7-4D28-AC24-067B42AAD895}" presName="parentText" presStyleLbl="node1" presStyleIdx="0" presStyleCnt="2">
        <dgm:presLayoutVars>
          <dgm:chMax val="1"/>
          <dgm:bulletEnabled val="1"/>
        </dgm:presLayoutVars>
      </dgm:prSet>
      <dgm:spPr/>
      <dgm:t>
        <a:bodyPr/>
        <a:lstStyle/>
        <a:p>
          <a:endParaRPr lang="en-IE"/>
        </a:p>
      </dgm:t>
    </dgm:pt>
    <dgm:pt modelId="{FD150822-8F57-4C36-844E-D9ECB418C8B9}" type="pres">
      <dgm:prSet presAssocID="{6124E42E-88C7-4D28-AC24-067B42AAD895}" presName="descendantText" presStyleLbl="alignAccFollowNode1" presStyleIdx="0" presStyleCnt="2">
        <dgm:presLayoutVars>
          <dgm:bulletEnabled val="1"/>
        </dgm:presLayoutVars>
      </dgm:prSet>
      <dgm:spPr/>
      <dgm:t>
        <a:bodyPr/>
        <a:lstStyle/>
        <a:p>
          <a:endParaRPr lang="en-IE"/>
        </a:p>
      </dgm:t>
    </dgm:pt>
    <dgm:pt modelId="{3F73BBC3-E186-4E99-AEAC-A41366D98E09}" type="pres">
      <dgm:prSet presAssocID="{68D057F5-AD66-4E48-8E2F-C98D9FF2E713}" presName="sp" presStyleCnt="0"/>
      <dgm:spPr/>
    </dgm:pt>
    <dgm:pt modelId="{00796FF9-B30D-4EAC-A059-12D335C53E8A}" type="pres">
      <dgm:prSet presAssocID="{FB5867BB-FBEC-4974-B536-DC55EF05C447}" presName="linNode" presStyleCnt="0"/>
      <dgm:spPr/>
    </dgm:pt>
    <dgm:pt modelId="{A3D31168-AC52-46A8-BF19-EC8DFD81EB14}" type="pres">
      <dgm:prSet presAssocID="{FB5867BB-FBEC-4974-B536-DC55EF05C447}" presName="parentText" presStyleLbl="node1" presStyleIdx="1" presStyleCnt="2">
        <dgm:presLayoutVars>
          <dgm:chMax val="1"/>
          <dgm:bulletEnabled val="1"/>
        </dgm:presLayoutVars>
      </dgm:prSet>
      <dgm:spPr/>
      <dgm:t>
        <a:bodyPr/>
        <a:lstStyle/>
        <a:p>
          <a:endParaRPr lang="en-IE"/>
        </a:p>
      </dgm:t>
    </dgm:pt>
    <dgm:pt modelId="{8C4B00D2-6A7F-43B5-B39B-23D049922DB0}" type="pres">
      <dgm:prSet presAssocID="{FB5867BB-FBEC-4974-B536-DC55EF05C447}" presName="descendantText" presStyleLbl="alignAccFollowNode1" presStyleIdx="1" presStyleCnt="2">
        <dgm:presLayoutVars>
          <dgm:bulletEnabled val="1"/>
        </dgm:presLayoutVars>
      </dgm:prSet>
      <dgm:spPr/>
      <dgm:t>
        <a:bodyPr/>
        <a:lstStyle/>
        <a:p>
          <a:endParaRPr lang="en-IE"/>
        </a:p>
      </dgm:t>
    </dgm:pt>
  </dgm:ptLst>
  <dgm:cxnLst>
    <dgm:cxn modelId="{7DA8DF38-D253-4A49-BF25-3F4318C7E15F}" srcId="{6124E42E-88C7-4D28-AC24-067B42AAD895}" destId="{8416414F-D2E5-4B23-9F4F-55C55DAE9BBD}" srcOrd="1" destOrd="0" parTransId="{5312CADB-7298-4D7D-8100-92B4B3702599}" sibTransId="{57B01C9E-C4A7-4888-90CD-C1F8954586DB}"/>
    <dgm:cxn modelId="{7F1DA2F4-596A-4F3E-AB2E-237BC8643B6F}" srcId="{6124E42E-88C7-4D28-AC24-067B42AAD895}" destId="{3A5C3622-BC98-46A7-82F3-4107EA9AE018}" srcOrd="2" destOrd="0" parTransId="{939BC173-3C39-4E0B-B1E7-CCF2A4E10622}" sibTransId="{5661D96C-3793-4BD8-8FBF-E88F5A851F06}"/>
    <dgm:cxn modelId="{1DCA8809-3352-43A1-A876-C41806C64C78}" type="presOf" srcId="{FD30AA3F-A110-4B41-82F5-F9653230B371}" destId="{FD150822-8F57-4C36-844E-D9ECB418C8B9}" srcOrd="0" destOrd="0" presId="urn:microsoft.com/office/officeart/2005/8/layout/vList5"/>
    <dgm:cxn modelId="{13D6EED3-F2A1-4D9C-B86B-9380B1ADA44A}" type="presOf" srcId="{03356784-8CD9-4161-8281-81767C8A97A3}" destId="{8C4B00D2-6A7F-43B5-B39B-23D049922DB0}" srcOrd="0" destOrd="0" presId="urn:microsoft.com/office/officeart/2005/8/layout/vList5"/>
    <dgm:cxn modelId="{1CC2E653-8225-4BD2-A44E-2C3F3539988C}" type="presOf" srcId="{2512A630-48BA-4AF5-92C8-7E6F6BDE5C88}" destId="{8C4B00D2-6A7F-43B5-B39B-23D049922DB0}" srcOrd="0" destOrd="1" presId="urn:microsoft.com/office/officeart/2005/8/layout/vList5"/>
    <dgm:cxn modelId="{939755DE-1DB8-40DC-9A34-5D422914D735}" type="presOf" srcId="{CA26D69A-258D-43E4-807A-4B07E82F25B8}" destId="{16C23FED-865B-4487-925E-B27B74601F33}" srcOrd="0" destOrd="0" presId="urn:microsoft.com/office/officeart/2005/8/layout/vList5"/>
    <dgm:cxn modelId="{EED27314-85FB-4F4A-A134-C446CAD74C33}" type="presOf" srcId="{6124E42E-88C7-4D28-AC24-067B42AAD895}" destId="{F13B485D-9961-42A9-AEC2-8D90255DE7AF}" srcOrd="0" destOrd="0" presId="urn:microsoft.com/office/officeart/2005/8/layout/vList5"/>
    <dgm:cxn modelId="{4B89297D-607D-4F01-9FE5-B25502A2D48C}" type="presOf" srcId="{3A5C3622-BC98-46A7-82F3-4107EA9AE018}" destId="{FD150822-8F57-4C36-844E-D9ECB418C8B9}" srcOrd="0" destOrd="2" presId="urn:microsoft.com/office/officeart/2005/8/layout/vList5"/>
    <dgm:cxn modelId="{F913D62A-EEB6-4C5A-8004-4CFA5C55B520}" srcId="{FB5867BB-FBEC-4974-B536-DC55EF05C447}" destId="{2512A630-48BA-4AF5-92C8-7E6F6BDE5C88}" srcOrd="1" destOrd="0" parTransId="{B5DCF296-804B-4AAE-88D7-F7C6C9189135}" sibTransId="{24623C73-D3DE-45A6-8980-4DE5A8674FDD}"/>
    <dgm:cxn modelId="{398D6B51-34C2-4BBA-AD51-DC979BF1B34C}" srcId="{FB5867BB-FBEC-4974-B536-DC55EF05C447}" destId="{03356784-8CD9-4161-8281-81767C8A97A3}" srcOrd="0" destOrd="0" parTransId="{8C463645-18FE-4961-AF76-FBF493CA8BB4}" sibTransId="{0EE8DA43-7DEB-4326-814B-18318CC47A84}"/>
    <dgm:cxn modelId="{A02224F7-6A84-4F83-ABE5-1C7EA80F2706}" srcId="{CA26D69A-258D-43E4-807A-4B07E82F25B8}" destId="{FB5867BB-FBEC-4974-B536-DC55EF05C447}" srcOrd="1" destOrd="0" parTransId="{CB8F0185-DC0C-4E7C-A995-8186C7AD7E65}" sibTransId="{66D353C6-F637-4F48-96CF-07FE2FBCD084}"/>
    <dgm:cxn modelId="{7CA1B819-AC2A-4384-9007-CE3004F15653}" type="presOf" srcId="{8416414F-D2E5-4B23-9F4F-55C55DAE9BBD}" destId="{FD150822-8F57-4C36-844E-D9ECB418C8B9}" srcOrd="0" destOrd="1" presId="urn:microsoft.com/office/officeart/2005/8/layout/vList5"/>
    <dgm:cxn modelId="{846B1D48-8875-4DB3-8DDD-9C769ECBC766}" type="presOf" srcId="{FB5867BB-FBEC-4974-B536-DC55EF05C447}" destId="{A3D31168-AC52-46A8-BF19-EC8DFD81EB14}" srcOrd="0" destOrd="0" presId="urn:microsoft.com/office/officeart/2005/8/layout/vList5"/>
    <dgm:cxn modelId="{3B4E9930-E615-4C22-AE0F-167E96CFCC58}" srcId="{CA26D69A-258D-43E4-807A-4B07E82F25B8}" destId="{6124E42E-88C7-4D28-AC24-067B42AAD895}" srcOrd="0" destOrd="0" parTransId="{CB1D7161-66AC-45E1-B712-179E165CE4EB}" sibTransId="{68D057F5-AD66-4E48-8E2F-C98D9FF2E713}"/>
    <dgm:cxn modelId="{0A2CF5B8-55E4-4B7F-BF30-B95C2B74FB03}" srcId="{6124E42E-88C7-4D28-AC24-067B42AAD895}" destId="{FD30AA3F-A110-4B41-82F5-F9653230B371}" srcOrd="0" destOrd="0" parTransId="{0E194397-56B3-4465-9D94-1CF8DE9B05F7}" sibTransId="{BB1C7E50-C775-4D94-A0CA-B36D5F986BCF}"/>
    <dgm:cxn modelId="{D3867C2C-AA25-4E00-ACFB-46E34AAE350F}" type="presParOf" srcId="{16C23FED-865B-4487-925E-B27B74601F33}" destId="{CCD36120-F9C7-49EF-9173-1A1C99183167}" srcOrd="0" destOrd="0" presId="urn:microsoft.com/office/officeart/2005/8/layout/vList5"/>
    <dgm:cxn modelId="{8BFDD4FA-4635-4C34-9207-F94705276493}" type="presParOf" srcId="{CCD36120-F9C7-49EF-9173-1A1C99183167}" destId="{F13B485D-9961-42A9-AEC2-8D90255DE7AF}" srcOrd="0" destOrd="0" presId="urn:microsoft.com/office/officeart/2005/8/layout/vList5"/>
    <dgm:cxn modelId="{2A22DF8A-E59E-4313-BE0A-09B8FF53EEBF}" type="presParOf" srcId="{CCD36120-F9C7-49EF-9173-1A1C99183167}" destId="{FD150822-8F57-4C36-844E-D9ECB418C8B9}" srcOrd="1" destOrd="0" presId="urn:microsoft.com/office/officeart/2005/8/layout/vList5"/>
    <dgm:cxn modelId="{5BD8CAB1-64EA-405D-B290-7241A7C8F48C}" type="presParOf" srcId="{16C23FED-865B-4487-925E-B27B74601F33}" destId="{3F73BBC3-E186-4E99-AEAC-A41366D98E09}" srcOrd="1" destOrd="0" presId="urn:microsoft.com/office/officeart/2005/8/layout/vList5"/>
    <dgm:cxn modelId="{ACE08E9C-4BA5-4C9B-AEE5-7F5E1A3E131E}" type="presParOf" srcId="{16C23FED-865B-4487-925E-B27B74601F33}" destId="{00796FF9-B30D-4EAC-A059-12D335C53E8A}" srcOrd="2" destOrd="0" presId="urn:microsoft.com/office/officeart/2005/8/layout/vList5"/>
    <dgm:cxn modelId="{454B6F87-72D2-43D2-8AAC-E8715141E4C0}" type="presParOf" srcId="{00796FF9-B30D-4EAC-A059-12D335C53E8A}" destId="{A3D31168-AC52-46A8-BF19-EC8DFD81EB14}" srcOrd="0" destOrd="0" presId="urn:microsoft.com/office/officeart/2005/8/layout/vList5"/>
    <dgm:cxn modelId="{D65464A9-B1A7-422B-9C96-5F180361BC3B}" type="presParOf" srcId="{00796FF9-B30D-4EAC-A059-12D335C53E8A}" destId="{8C4B00D2-6A7F-43B5-B39B-23D049922DB0}"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5DB11E-598E-40AA-A4AA-500789FA2B85}" type="doc">
      <dgm:prSet loTypeId="urn:microsoft.com/office/officeart/2016/7/layout/RepeatingBendingProcessNew" loCatId="process" qsTypeId="urn:microsoft.com/office/officeart/2005/8/quickstyle/simple2" qsCatId="simple" csTypeId="urn:microsoft.com/office/officeart/2005/8/colors/colorful1#7" csCatId="colorful" phldr="1"/>
      <dgm:spPr/>
      <dgm:t>
        <a:bodyPr/>
        <a:lstStyle/>
        <a:p>
          <a:endParaRPr lang="en-US"/>
        </a:p>
      </dgm:t>
    </dgm:pt>
    <dgm:pt modelId="{58E6AA4D-39EB-4839-BCF4-ED93912D7A7C}">
      <dgm:prSet/>
      <dgm:spPr/>
      <dgm:t>
        <a:bodyPr/>
        <a:lstStyle/>
        <a:p>
          <a:r>
            <a:rPr lang="en-IE" dirty="0"/>
            <a:t>All staff </a:t>
          </a:r>
          <a:r>
            <a:rPr lang="en-IE" dirty="0" smtClean="0"/>
            <a:t>/ Volunteers returning </a:t>
          </a:r>
          <a:r>
            <a:rPr lang="en-IE" dirty="0"/>
            <a:t>to the workplace </a:t>
          </a:r>
          <a:r>
            <a:rPr lang="en-IE" dirty="0" smtClean="0"/>
            <a:t>or organised angling events are </a:t>
          </a:r>
          <a:r>
            <a:rPr lang="en-IE" dirty="0"/>
            <a:t>required to complete a Pre-Return to </a:t>
          </a:r>
          <a:r>
            <a:rPr lang="en-IE" dirty="0" smtClean="0"/>
            <a:t>Work/  Angling Self </a:t>
          </a:r>
          <a:r>
            <a:rPr lang="en-IE" dirty="0"/>
            <a:t>Declaration prior to being permitted to </a:t>
          </a:r>
          <a:r>
            <a:rPr lang="en-IE" dirty="0" smtClean="0"/>
            <a:t>return to work or organised events.</a:t>
          </a:r>
          <a:endParaRPr lang="en-US" dirty="0"/>
        </a:p>
      </dgm:t>
    </dgm:pt>
    <dgm:pt modelId="{0AA11165-DF6B-4880-BE9D-A82398CF615A}" type="parTrans" cxnId="{33B87F02-BD3B-40D7-AD64-C422751B91D3}">
      <dgm:prSet/>
      <dgm:spPr/>
      <dgm:t>
        <a:bodyPr/>
        <a:lstStyle/>
        <a:p>
          <a:endParaRPr lang="en-US"/>
        </a:p>
      </dgm:t>
    </dgm:pt>
    <dgm:pt modelId="{52478DDF-87A2-4006-942F-DB7AF618ECC8}" type="sibTrans" cxnId="{33B87F02-BD3B-40D7-AD64-C422751B91D3}">
      <dgm:prSet/>
      <dgm:spPr/>
      <dgm:t>
        <a:bodyPr/>
        <a:lstStyle/>
        <a:p>
          <a:endParaRPr lang="en-US"/>
        </a:p>
      </dgm:t>
    </dgm:pt>
    <dgm:pt modelId="{2AB1932D-90C6-4E9F-92A9-AD73C45EFC8F}">
      <dgm:prSet/>
      <dgm:spPr/>
      <dgm:t>
        <a:bodyPr/>
        <a:lstStyle/>
        <a:p>
          <a:r>
            <a:rPr lang="en-IE" dirty="0"/>
            <a:t>This measure is required by the government protocol for Returning to Work </a:t>
          </a:r>
          <a:r>
            <a:rPr lang="en-IE" dirty="0" smtClean="0"/>
            <a:t>Safely and is advisory for Organised Angling Events</a:t>
          </a:r>
          <a:endParaRPr lang="en-US" dirty="0"/>
        </a:p>
      </dgm:t>
    </dgm:pt>
    <dgm:pt modelId="{4D3AC2F6-5C68-4221-A343-F4704F6D81D4}" type="parTrans" cxnId="{15E56D69-3BCE-4E88-9C71-8A570960F86E}">
      <dgm:prSet/>
      <dgm:spPr/>
      <dgm:t>
        <a:bodyPr/>
        <a:lstStyle/>
        <a:p>
          <a:endParaRPr lang="en-US"/>
        </a:p>
      </dgm:t>
    </dgm:pt>
    <dgm:pt modelId="{1DDA2689-B540-4AEA-8871-7846B76A8822}" type="sibTrans" cxnId="{15E56D69-3BCE-4E88-9C71-8A570960F86E}">
      <dgm:prSet/>
      <dgm:spPr/>
      <dgm:t>
        <a:bodyPr/>
        <a:lstStyle/>
        <a:p>
          <a:endParaRPr lang="en-US"/>
        </a:p>
      </dgm:t>
    </dgm:pt>
    <dgm:pt modelId="{1C89E38A-92B4-41C7-B5D1-F4EC15382545}">
      <dgm:prSet/>
      <dgm:spPr/>
      <dgm:t>
        <a:bodyPr/>
        <a:lstStyle/>
        <a:p>
          <a:r>
            <a:rPr lang="en-IE" dirty="0"/>
            <a:t>This form requires </a:t>
          </a:r>
          <a:r>
            <a:rPr lang="en-IE" dirty="0" smtClean="0"/>
            <a:t>employees /anglers to </a:t>
          </a:r>
          <a:r>
            <a:rPr lang="en-IE" dirty="0"/>
            <a:t>confirm that to the best of their knowledge, they have no symptoms of COVID-19 and that they are not self-isolating or awaiting the results of a COVID-19 test</a:t>
          </a:r>
          <a:endParaRPr lang="en-US" dirty="0"/>
        </a:p>
      </dgm:t>
    </dgm:pt>
    <dgm:pt modelId="{2577191E-EC26-4F67-BE2D-8045D78A838D}" type="parTrans" cxnId="{D2554ED4-0469-4A2A-8EB1-22A0E1692490}">
      <dgm:prSet/>
      <dgm:spPr/>
      <dgm:t>
        <a:bodyPr/>
        <a:lstStyle/>
        <a:p>
          <a:endParaRPr lang="en-US"/>
        </a:p>
      </dgm:t>
    </dgm:pt>
    <dgm:pt modelId="{49D892B6-13BA-4F07-8A6D-646AFD498C41}" type="sibTrans" cxnId="{D2554ED4-0469-4A2A-8EB1-22A0E1692490}">
      <dgm:prSet/>
      <dgm:spPr/>
      <dgm:t>
        <a:bodyPr/>
        <a:lstStyle/>
        <a:p>
          <a:endParaRPr lang="en-US"/>
        </a:p>
      </dgm:t>
    </dgm:pt>
    <dgm:pt modelId="{CE4612B8-ED67-4321-9899-8AC50E161BAF}">
      <dgm:prSet/>
      <dgm:spPr/>
      <dgm:t>
        <a:bodyPr/>
        <a:lstStyle/>
        <a:p>
          <a:r>
            <a:rPr lang="en-IE" dirty="0"/>
            <a:t>These forms must be submitted to </a:t>
          </a:r>
          <a:r>
            <a:rPr lang="en-IE" dirty="0" smtClean="0"/>
            <a:t>ACI Exec for Staff or you federation </a:t>
          </a:r>
          <a:r>
            <a:rPr lang="en-IE" dirty="0"/>
            <a:t>as requested, and will be forwarded to </a:t>
          </a:r>
          <a:r>
            <a:rPr lang="en-IE" dirty="0" smtClean="0"/>
            <a:t>ACI and </a:t>
          </a:r>
          <a:r>
            <a:rPr lang="en-IE" dirty="0"/>
            <a:t>retained on </a:t>
          </a:r>
          <a:r>
            <a:rPr lang="en-IE" dirty="0" smtClean="0"/>
            <a:t>you federation confidential file on </a:t>
          </a:r>
          <a:r>
            <a:rPr lang="en-IE" dirty="0"/>
            <a:t>a similar basis to other documents related to occupational health</a:t>
          </a:r>
          <a:endParaRPr lang="en-US" dirty="0"/>
        </a:p>
      </dgm:t>
    </dgm:pt>
    <dgm:pt modelId="{0D00AFEC-A67C-418D-A1F0-5161AED33166}" type="parTrans" cxnId="{E1CCE2B0-BF16-46F9-A91F-662595E2702E}">
      <dgm:prSet/>
      <dgm:spPr/>
      <dgm:t>
        <a:bodyPr/>
        <a:lstStyle/>
        <a:p>
          <a:endParaRPr lang="en-US"/>
        </a:p>
      </dgm:t>
    </dgm:pt>
    <dgm:pt modelId="{F3FE1A7B-EDCF-4141-8164-D8D9413A7572}" type="sibTrans" cxnId="{E1CCE2B0-BF16-46F9-A91F-662595E2702E}">
      <dgm:prSet/>
      <dgm:spPr/>
      <dgm:t>
        <a:bodyPr/>
        <a:lstStyle/>
        <a:p>
          <a:endParaRPr lang="en-US"/>
        </a:p>
      </dgm:t>
    </dgm:pt>
    <dgm:pt modelId="{9030A2B3-25B3-4D51-925E-1C60C2B1D293}">
      <dgm:prSet/>
      <dgm:spPr/>
      <dgm:t>
        <a:bodyPr/>
        <a:lstStyle/>
        <a:p>
          <a:r>
            <a:rPr lang="en-IE" dirty="0"/>
            <a:t>Staff </a:t>
          </a:r>
          <a:r>
            <a:rPr lang="en-IE" dirty="0" smtClean="0"/>
            <a:t>or ACI or federation event anglers who </a:t>
          </a:r>
          <a:r>
            <a:rPr lang="en-IE" dirty="0"/>
            <a:t>do not complete the declaration will not be permitted to return to </a:t>
          </a:r>
          <a:r>
            <a:rPr lang="en-IE" dirty="0" smtClean="0"/>
            <a:t>work or organised angling events </a:t>
          </a:r>
          <a:endParaRPr lang="en-US" dirty="0"/>
        </a:p>
      </dgm:t>
    </dgm:pt>
    <dgm:pt modelId="{718DDDB3-F6BD-4393-98B6-41B2C77658DD}" type="parTrans" cxnId="{0AAAFB0E-E7DF-40BF-A1F6-E9268100B18D}">
      <dgm:prSet/>
      <dgm:spPr/>
      <dgm:t>
        <a:bodyPr/>
        <a:lstStyle/>
        <a:p>
          <a:endParaRPr lang="en-US"/>
        </a:p>
      </dgm:t>
    </dgm:pt>
    <dgm:pt modelId="{02FAEE28-2D64-46E3-AF7F-6153A9C8DBBC}" type="sibTrans" cxnId="{0AAAFB0E-E7DF-40BF-A1F6-E9268100B18D}">
      <dgm:prSet/>
      <dgm:spPr/>
      <dgm:t>
        <a:bodyPr/>
        <a:lstStyle/>
        <a:p>
          <a:endParaRPr lang="en-US"/>
        </a:p>
      </dgm:t>
    </dgm:pt>
    <dgm:pt modelId="{26469DE3-460C-4F83-AC39-7610138B8E6F}">
      <dgm:prSet/>
      <dgm:spPr/>
      <dgm:t>
        <a:bodyPr/>
        <a:lstStyle/>
        <a:p>
          <a:r>
            <a:rPr lang="en-IE" dirty="0"/>
            <a:t>At-risk or vulnerable </a:t>
          </a:r>
          <a:r>
            <a:rPr lang="en-IE" dirty="0" smtClean="0"/>
            <a:t>volunteers /employees </a:t>
          </a:r>
          <a:r>
            <a:rPr lang="en-IE" dirty="0"/>
            <a:t>can inform their </a:t>
          </a:r>
          <a:r>
            <a:rPr lang="en-IE" dirty="0" smtClean="0"/>
            <a:t>federation </a:t>
          </a:r>
          <a:r>
            <a:rPr lang="en-IE" dirty="0"/>
            <a:t>of this via the Self Declaration form and should engage with their </a:t>
          </a:r>
          <a:r>
            <a:rPr lang="en-IE" dirty="0" smtClean="0"/>
            <a:t>federation in </a:t>
          </a:r>
          <a:r>
            <a:rPr lang="en-IE" dirty="0"/>
            <a:t>respect of establishing additional supports that may be required to protect their health.</a:t>
          </a:r>
          <a:endParaRPr lang="en-US" dirty="0"/>
        </a:p>
      </dgm:t>
    </dgm:pt>
    <dgm:pt modelId="{350B79A3-069D-4CB2-90AC-DEA82865293E}" type="parTrans" cxnId="{6DBF1101-E8BE-4F52-826D-7E7A10736EEB}">
      <dgm:prSet/>
      <dgm:spPr/>
      <dgm:t>
        <a:bodyPr/>
        <a:lstStyle/>
        <a:p>
          <a:endParaRPr lang="en-US"/>
        </a:p>
      </dgm:t>
    </dgm:pt>
    <dgm:pt modelId="{B1BF577F-EE32-45A1-A54B-8DCB15EBD9FD}" type="sibTrans" cxnId="{6DBF1101-E8BE-4F52-826D-7E7A10736EEB}">
      <dgm:prSet/>
      <dgm:spPr/>
      <dgm:t>
        <a:bodyPr/>
        <a:lstStyle/>
        <a:p>
          <a:endParaRPr lang="en-US"/>
        </a:p>
      </dgm:t>
    </dgm:pt>
    <dgm:pt modelId="{245E0ED3-30AE-418F-AF23-142F08FFEBFB}" type="pres">
      <dgm:prSet presAssocID="{755DB11E-598E-40AA-A4AA-500789FA2B85}" presName="Name0" presStyleCnt="0">
        <dgm:presLayoutVars>
          <dgm:dir/>
          <dgm:resizeHandles val="exact"/>
        </dgm:presLayoutVars>
      </dgm:prSet>
      <dgm:spPr/>
      <dgm:t>
        <a:bodyPr/>
        <a:lstStyle/>
        <a:p>
          <a:endParaRPr lang="en-IE"/>
        </a:p>
      </dgm:t>
    </dgm:pt>
    <dgm:pt modelId="{B5DF093C-5048-4643-9ADA-18C083E5A9A3}" type="pres">
      <dgm:prSet presAssocID="{58E6AA4D-39EB-4839-BCF4-ED93912D7A7C}" presName="node" presStyleLbl="node1" presStyleIdx="0" presStyleCnt="6">
        <dgm:presLayoutVars>
          <dgm:bulletEnabled val="1"/>
        </dgm:presLayoutVars>
      </dgm:prSet>
      <dgm:spPr/>
      <dgm:t>
        <a:bodyPr/>
        <a:lstStyle/>
        <a:p>
          <a:endParaRPr lang="en-IE"/>
        </a:p>
      </dgm:t>
    </dgm:pt>
    <dgm:pt modelId="{511F6D44-A96E-403E-B993-E7776500841E}" type="pres">
      <dgm:prSet presAssocID="{52478DDF-87A2-4006-942F-DB7AF618ECC8}" presName="sibTrans" presStyleLbl="sibTrans1D1" presStyleIdx="0" presStyleCnt="5"/>
      <dgm:spPr/>
      <dgm:t>
        <a:bodyPr/>
        <a:lstStyle/>
        <a:p>
          <a:endParaRPr lang="en-IE"/>
        </a:p>
      </dgm:t>
    </dgm:pt>
    <dgm:pt modelId="{98986F5E-D09C-4C1A-8E84-44C6ECA1B2C5}" type="pres">
      <dgm:prSet presAssocID="{52478DDF-87A2-4006-942F-DB7AF618ECC8}" presName="connectorText" presStyleLbl="sibTrans1D1" presStyleIdx="0" presStyleCnt="5"/>
      <dgm:spPr/>
      <dgm:t>
        <a:bodyPr/>
        <a:lstStyle/>
        <a:p>
          <a:endParaRPr lang="en-IE"/>
        </a:p>
      </dgm:t>
    </dgm:pt>
    <dgm:pt modelId="{B3EDBA16-A081-4F7F-BA95-94BC107FB045}" type="pres">
      <dgm:prSet presAssocID="{2AB1932D-90C6-4E9F-92A9-AD73C45EFC8F}" presName="node" presStyleLbl="node1" presStyleIdx="1" presStyleCnt="6">
        <dgm:presLayoutVars>
          <dgm:bulletEnabled val="1"/>
        </dgm:presLayoutVars>
      </dgm:prSet>
      <dgm:spPr/>
      <dgm:t>
        <a:bodyPr/>
        <a:lstStyle/>
        <a:p>
          <a:endParaRPr lang="en-IE"/>
        </a:p>
      </dgm:t>
    </dgm:pt>
    <dgm:pt modelId="{DCC86F37-D3F3-49B2-9CD7-562797221259}" type="pres">
      <dgm:prSet presAssocID="{1DDA2689-B540-4AEA-8871-7846B76A8822}" presName="sibTrans" presStyleLbl="sibTrans1D1" presStyleIdx="1" presStyleCnt="5"/>
      <dgm:spPr/>
      <dgm:t>
        <a:bodyPr/>
        <a:lstStyle/>
        <a:p>
          <a:endParaRPr lang="en-IE"/>
        </a:p>
      </dgm:t>
    </dgm:pt>
    <dgm:pt modelId="{BD8FEACC-B5C0-488E-98C0-1CF9CDB30E9F}" type="pres">
      <dgm:prSet presAssocID="{1DDA2689-B540-4AEA-8871-7846B76A8822}" presName="connectorText" presStyleLbl="sibTrans1D1" presStyleIdx="1" presStyleCnt="5"/>
      <dgm:spPr/>
      <dgm:t>
        <a:bodyPr/>
        <a:lstStyle/>
        <a:p>
          <a:endParaRPr lang="en-IE"/>
        </a:p>
      </dgm:t>
    </dgm:pt>
    <dgm:pt modelId="{A75C0D7C-B144-4EF2-B666-1C9AEE968233}" type="pres">
      <dgm:prSet presAssocID="{1C89E38A-92B4-41C7-B5D1-F4EC15382545}" presName="node" presStyleLbl="node1" presStyleIdx="2" presStyleCnt="6">
        <dgm:presLayoutVars>
          <dgm:bulletEnabled val="1"/>
        </dgm:presLayoutVars>
      </dgm:prSet>
      <dgm:spPr/>
      <dgm:t>
        <a:bodyPr/>
        <a:lstStyle/>
        <a:p>
          <a:endParaRPr lang="en-IE"/>
        </a:p>
      </dgm:t>
    </dgm:pt>
    <dgm:pt modelId="{F001F110-1545-4715-B5A3-F727B366FD6D}" type="pres">
      <dgm:prSet presAssocID="{49D892B6-13BA-4F07-8A6D-646AFD498C41}" presName="sibTrans" presStyleLbl="sibTrans1D1" presStyleIdx="2" presStyleCnt="5"/>
      <dgm:spPr/>
      <dgm:t>
        <a:bodyPr/>
        <a:lstStyle/>
        <a:p>
          <a:endParaRPr lang="en-IE"/>
        </a:p>
      </dgm:t>
    </dgm:pt>
    <dgm:pt modelId="{8F4D2728-18CC-4E4A-BB9C-447C31E8B907}" type="pres">
      <dgm:prSet presAssocID="{49D892B6-13BA-4F07-8A6D-646AFD498C41}" presName="connectorText" presStyleLbl="sibTrans1D1" presStyleIdx="2" presStyleCnt="5"/>
      <dgm:spPr/>
      <dgm:t>
        <a:bodyPr/>
        <a:lstStyle/>
        <a:p>
          <a:endParaRPr lang="en-IE"/>
        </a:p>
      </dgm:t>
    </dgm:pt>
    <dgm:pt modelId="{8E2143B2-DC29-403F-8B4F-F065DDD662F6}" type="pres">
      <dgm:prSet presAssocID="{CE4612B8-ED67-4321-9899-8AC50E161BAF}" presName="node" presStyleLbl="node1" presStyleIdx="3" presStyleCnt="6">
        <dgm:presLayoutVars>
          <dgm:bulletEnabled val="1"/>
        </dgm:presLayoutVars>
      </dgm:prSet>
      <dgm:spPr/>
      <dgm:t>
        <a:bodyPr/>
        <a:lstStyle/>
        <a:p>
          <a:endParaRPr lang="en-IE"/>
        </a:p>
      </dgm:t>
    </dgm:pt>
    <dgm:pt modelId="{FA3BE64F-EEE1-4B77-A9D8-09FE5B6927D2}" type="pres">
      <dgm:prSet presAssocID="{F3FE1A7B-EDCF-4141-8164-D8D9413A7572}" presName="sibTrans" presStyleLbl="sibTrans1D1" presStyleIdx="3" presStyleCnt="5"/>
      <dgm:spPr/>
      <dgm:t>
        <a:bodyPr/>
        <a:lstStyle/>
        <a:p>
          <a:endParaRPr lang="en-IE"/>
        </a:p>
      </dgm:t>
    </dgm:pt>
    <dgm:pt modelId="{EFB8523A-77F9-4E39-9847-6BF18D86C11C}" type="pres">
      <dgm:prSet presAssocID="{F3FE1A7B-EDCF-4141-8164-D8D9413A7572}" presName="connectorText" presStyleLbl="sibTrans1D1" presStyleIdx="3" presStyleCnt="5"/>
      <dgm:spPr/>
      <dgm:t>
        <a:bodyPr/>
        <a:lstStyle/>
        <a:p>
          <a:endParaRPr lang="en-IE"/>
        </a:p>
      </dgm:t>
    </dgm:pt>
    <dgm:pt modelId="{4215D965-D2F5-4342-9B73-AEEDEB22D4CC}" type="pres">
      <dgm:prSet presAssocID="{9030A2B3-25B3-4D51-925E-1C60C2B1D293}" presName="node" presStyleLbl="node1" presStyleIdx="4" presStyleCnt="6">
        <dgm:presLayoutVars>
          <dgm:bulletEnabled val="1"/>
        </dgm:presLayoutVars>
      </dgm:prSet>
      <dgm:spPr/>
      <dgm:t>
        <a:bodyPr/>
        <a:lstStyle/>
        <a:p>
          <a:endParaRPr lang="en-IE"/>
        </a:p>
      </dgm:t>
    </dgm:pt>
    <dgm:pt modelId="{5CC95851-B17F-49B9-A2F3-B4EB95DD669D}" type="pres">
      <dgm:prSet presAssocID="{02FAEE28-2D64-46E3-AF7F-6153A9C8DBBC}" presName="sibTrans" presStyleLbl="sibTrans1D1" presStyleIdx="4" presStyleCnt="5"/>
      <dgm:spPr/>
      <dgm:t>
        <a:bodyPr/>
        <a:lstStyle/>
        <a:p>
          <a:endParaRPr lang="en-IE"/>
        </a:p>
      </dgm:t>
    </dgm:pt>
    <dgm:pt modelId="{ED60B5FA-CB89-4189-A633-294D4EC18FF9}" type="pres">
      <dgm:prSet presAssocID="{02FAEE28-2D64-46E3-AF7F-6153A9C8DBBC}" presName="connectorText" presStyleLbl="sibTrans1D1" presStyleIdx="4" presStyleCnt="5"/>
      <dgm:spPr/>
      <dgm:t>
        <a:bodyPr/>
        <a:lstStyle/>
        <a:p>
          <a:endParaRPr lang="en-IE"/>
        </a:p>
      </dgm:t>
    </dgm:pt>
    <dgm:pt modelId="{B16FEF5F-623C-4EAF-8C2D-2B47459D892F}" type="pres">
      <dgm:prSet presAssocID="{26469DE3-460C-4F83-AC39-7610138B8E6F}" presName="node" presStyleLbl="node1" presStyleIdx="5" presStyleCnt="6">
        <dgm:presLayoutVars>
          <dgm:bulletEnabled val="1"/>
        </dgm:presLayoutVars>
      </dgm:prSet>
      <dgm:spPr/>
      <dgm:t>
        <a:bodyPr/>
        <a:lstStyle/>
        <a:p>
          <a:endParaRPr lang="en-IE"/>
        </a:p>
      </dgm:t>
    </dgm:pt>
  </dgm:ptLst>
  <dgm:cxnLst>
    <dgm:cxn modelId="{A10ED52D-7C7F-4922-B500-A7FB4ACD578C}" type="presOf" srcId="{9030A2B3-25B3-4D51-925E-1C60C2B1D293}" destId="{4215D965-D2F5-4342-9B73-AEEDEB22D4CC}" srcOrd="0" destOrd="0" presId="urn:microsoft.com/office/officeart/2016/7/layout/RepeatingBendingProcessNew"/>
    <dgm:cxn modelId="{99960587-CBB1-4C9D-912A-17C05D093A34}" type="presOf" srcId="{CE4612B8-ED67-4321-9899-8AC50E161BAF}" destId="{8E2143B2-DC29-403F-8B4F-F065DDD662F6}" srcOrd="0" destOrd="0" presId="urn:microsoft.com/office/officeart/2016/7/layout/RepeatingBendingProcessNew"/>
    <dgm:cxn modelId="{3523B807-BDBB-4CC9-BB05-29C8D3C62605}" type="presOf" srcId="{52478DDF-87A2-4006-942F-DB7AF618ECC8}" destId="{511F6D44-A96E-403E-B993-E7776500841E}" srcOrd="0" destOrd="0" presId="urn:microsoft.com/office/officeart/2016/7/layout/RepeatingBendingProcessNew"/>
    <dgm:cxn modelId="{0AAAFB0E-E7DF-40BF-A1F6-E9268100B18D}" srcId="{755DB11E-598E-40AA-A4AA-500789FA2B85}" destId="{9030A2B3-25B3-4D51-925E-1C60C2B1D293}" srcOrd="4" destOrd="0" parTransId="{718DDDB3-F6BD-4393-98B6-41B2C77658DD}" sibTransId="{02FAEE28-2D64-46E3-AF7F-6153A9C8DBBC}"/>
    <dgm:cxn modelId="{F3992E4D-36BC-41B3-855E-9FFCE8897909}" type="presOf" srcId="{49D892B6-13BA-4F07-8A6D-646AFD498C41}" destId="{8F4D2728-18CC-4E4A-BB9C-447C31E8B907}" srcOrd="1" destOrd="0" presId="urn:microsoft.com/office/officeart/2016/7/layout/RepeatingBendingProcessNew"/>
    <dgm:cxn modelId="{8169CE15-AD97-4E16-B693-4AE9287E8FFC}" type="presOf" srcId="{1DDA2689-B540-4AEA-8871-7846B76A8822}" destId="{BD8FEACC-B5C0-488E-98C0-1CF9CDB30E9F}" srcOrd="1" destOrd="0" presId="urn:microsoft.com/office/officeart/2016/7/layout/RepeatingBendingProcessNew"/>
    <dgm:cxn modelId="{956BDE56-FF9B-4818-AE2E-44F2AADB6DCD}" type="presOf" srcId="{1DDA2689-B540-4AEA-8871-7846B76A8822}" destId="{DCC86F37-D3F3-49B2-9CD7-562797221259}" srcOrd="0" destOrd="0" presId="urn:microsoft.com/office/officeart/2016/7/layout/RepeatingBendingProcessNew"/>
    <dgm:cxn modelId="{972E6AB4-04AD-446A-91E0-98C068C407AE}" type="presOf" srcId="{755DB11E-598E-40AA-A4AA-500789FA2B85}" destId="{245E0ED3-30AE-418F-AF23-142F08FFEBFB}" srcOrd="0" destOrd="0" presId="urn:microsoft.com/office/officeart/2016/7/layout/RepeatingBendingProcessNew"/>
    <dgm:cxn modelId="{D3C7E9F0-6C5A-468F-82B6-CDFB59AD8642}" type="presOf" srcId="{02FAEE28-2D64-46E3-AF7F-6153A9C8DBBC}" destId="{ED60B5FA-CB89-4189-A633-294D4EC18FF9}" srcOrd="1" destOrd="0" presId="urn:microsoft.com/office/officeart/2016/7/layout/RepeatingBendingProcessNew"/>
    <dgm:cxn modelId="{D2554ED4-0469-4A2A-8EB1-22A0E1692490}" srcId="{755DB11E-598E-40AA-A4AA-500789FA2B85}" destId="{1C89E38A-92B4-41C7-B5D1-F4EC15382545}" srcOrd="2" destOrd="0" parTransId="{2577191E-EC26-4F67-BE2D-8045D78A838D}" sibTransId="{49D892B6-13BA-4F07-8A6D-646AFD498C41}"/>
    <dgm:cxn modelId="{6B298321-AFD1-45EF-97AF-6CE7B7BE1319}" type="presOf" srcId="{26469DE3-460C-4F83-AC39-7610138B8E6F}" destId="{B16FEF5F-623C-4EAF-8C2D-2B47459D892F}" srcOrd="0" destOrd="0" presId="urn:microsoft.com/office/officeart/2016/7/layout/RepeatingBendingProcessNew"/>
    <dgm:cxn modelId="{E96866F8-9040-4995-808F-F0DD0F5400BC}" type="presOf" srcId="{49D892B6-13BA-4F07-8A6D-646AFD498C41}" destId="{F001F110-1545-4715-B5A3-F727B366FD6D}" srcOrd="0" destOrd="0" presId="urn:microsoft.com/office/officeart/2016/7/layout/RepeatingBendingProcessNew"/>
    <dgm:cxn modelId="{6DBF1101-E8BE-4F52-826D-7E7A10736EEB}" srcId="{755DB11E-598E-40AA-A4AA-500789FA2B85}" destId="{26469DE3-460C-4F83-AC39-7610138B8E6F}" srcOrd="5" destOrd="0" parTransId="{350B79A3-069D-4CB2-90AC-DEA82865293E}" sibTransId="{B1BF577F-EE32-45A1-A54B-8DCB15EBD9FD}"/>
    <dgm:cxn modelId="{2479FC51-7FC5-45EE-BBB5-7B07A728FF5E}" type="presOf" srcId="{F3FE1A7B-EDCF-4141-8164-D8D9413A7572}" destId="{EFB8523A-77F9-4E39-9847-6BF18D86C11C}" srcOrd="1" destOrd="0" presId="urn:microsoft.com/office/officeart/2016/7/layout/RepeatingBendingProcessNew"/>
    <dgm:cxn modelId="{33B87F02-BD3B-40D7-AD64-C422751B91D3}" srcId="{755DB11E-598E-40AA-A4AA-500789FA2B85}" destId="{58E6AA4D-39EB-4839-BCF4-ED93912D7A7C}" srcOrd="0" destOrd="0" parTransId="{0AA11165-DF6B-4880-BE9D-A82398CF615A}" sibTransId="{52478DDF-87A2-4006-942F-DB7AF618ECC8}"/>
    <dgm:cxn modelId="{B1F7C650-2D0C-470C-B2E6-190EF3FE7262}" type="presOf" srcId="{52478DDF-87A2-4006-942F-DB7AF618ECC8}" destId="{98986F5E-D09C-4C1A-8E84-44C6ECA1B2C5}" srcOrd="1" destOrd="0" presId="urn:microsoft.com/office/officeart/2016/7/layout/RepeatingBendingProcessNew"/>
    <dgm:cxn modelId="{E1CCE2B0-BF16-46F9-A91F-662595E2702E}" srcId="{755DB11E-598E-40AA-A4AA-500789FA2B85}" destId="{CE4612B8-ED67-4321-9899-8AC50E161BAF}" srcOrd="3" destOrd="0" parTransId="{0D00AFEC-A67C-418D-A1F0-5161AED33166}" sibTransId="{F3FE1A7B-EDCF-4141-8164-D8D9413A7572}"/>
    <dgm:cxn modelId="{15E56D69-3BCE-4E88-9C71-8A570960F86E}" srcId="{755DB11E-598E-40AA-A4AA-500789FA2B85}" destId="{2AB1932D-90C6-4E9F-92A9-AD73C45EFC8F}" srcOrd="1" destOrd="0" parTransId="{4D3AC2F6-5C68-4221-A343-F4704F6D81D4}" sibTransId="{1DDA2689-B540-4AEA-8871-7846B76A8822}"/>
    <dgm:cxn modelId="{6433D448-2270-4EAC-89E8-F383C89953A8}" type="presOf" srcId="{1C89E38A-92B4-41C7-B5D1-F4EC15382545}" destId="{A75C0D7C-B144-4EF2-B666-1C9AEE968233}" srcOrd="0" destOrd="0" presId="urn:microsoft.com/office/officeart/2016/7/layout/RepeatingBendingProcessNew"/>
    <dgm:cxn modelId="{5B9140A9-08BA-481D-9075-224DC9170EFC}" type="presOf" srcId="{2AB1932D-90C6-4E9F-92A9-AD73C45EFC8F}" destId="{B3EDBA16-A081-4F7F-BA95-94BC107FB045}" srcOrd="0" destOrd="0" presId="urn:microsoft.com/office/officeart/2016/7/layout/RepeatingBendingProcessNew"/>
    <dgm:cxn modelId="{057B0E68-4B13-4EA3-99F4-78BF81420590}" type="presOf" srcId="{02FAEE28-2D64-46E3-AF7F-6153A9C8DBBC}" destId="{5CC95851-B17F-49B9-A2F3-B4EB95DD669D}" srcOrd="0" destOrd="0" presId="urn:microsoft.com/office/officeart/2016/7/layout/RepeatingBendingProcessNew"/>
    <dgm:cxn modelId="{58811805-FF24-491B-A720-16A912FFE3E3}" type="presOf" srcId="{58E6AA4D-39EB-4839-BCF4-ED93912D7A7C}" destId="{B5DF093C-5048-4643-9ADA-18C083E5A9A3}" srcOrd="0" destOrd="0" presId="urn:microsoft.com/office/officeart/2016/7/layout/RepeatingBendingProcessNew"/>
    <dgm:cxn modelId="{FDDA9E51-81FD-4277-99A9-0139261CA8C1}" type="presOf" srcId="{F3FE1A7B-EDCF-4141-8164-D8D9413A7572}" destId="{FA3BE64F-EEE1-4B77-A9D8-09FE5B6927D2}" srcOrd="0" destOrd="0" presId="urn:microsoft.com/office/officeart/2016/7/layout/RepeatingBendingProcessNew"/>
    <dgm:cxn modelId="{0C75DD1C-2939-4D2C-91E2-01A070DDBA14}" type="presParOf" srcId="{245E0ED3-30AE-418F-AF23-142F08FFEBFB}" destId="{B5DF093C-5048-4643-9ADA-18C083E5A9A3}" srcOrd="0" destOrd="0" presId="urn:microsoft.com/office/officeart/2016/7/layout/RepeatingBendingProcessNew"/>
    <dgm:cxn modelId="{FBBB57AF-7B5A-488F-BDF0-46C5C78E32E4}" type="presParOf" srcId="{245E0ED3-30AE-418F-AF23-142F08FFEBFB}" destId="{511F6D44-A96E-403E-B993-E7776500841E}" srcOrd="1" destOrd="0" presId="urn:microsoft.com/office/officeart/2016/7/layout/RepeatingBendingProcessNew"/>
    <dgm:cxn modelId="{E8295451-D3F7-4FD7-8BFA-FBEFE0B6AD7C}" type="presParOf" srcId="{511F6D44-A96E-403E-B993-E7776500841E}" destId="{98986F5E-D09C-4C1A-8E84-44C6ECA1B2C5}" srcOrd="0" destOrd="0" presId="urn:microsoft.com/office/officeart/2016/7/layout/RepeatingBendingProcessNew"/>
    <dgm:cxn modelId="{51A369C1-E2E7-4CA7-BB1D-AC59DB3C924E}" type="presParOf" srcId="{245E0ED3-30AE-418F-AF23-142F08FFEBFB}" destId="{B3EDBA16-A081-4F7F-BA95-94BC107FB045}" srcOrd="2" destOrd="0" presId="urn:microsoft.com/office/officeart/2016/7/layout/RepeatingBendingProcessNew"/>
    <dgm:cxn modelId="{CC95BF44-2422-4FD9-B90F-07037AE8AEE2}" type="presParOf" srcId="{245E0ED3-30AE-418F-AF23-142F08FFEBFB}" destId="{DCC86F37-D3F3-49B2-9CD7-562797221259}" srcOrd="3" destOrd="0" presId="urn:microsoft.com/office/officeart/2016/7/layout/RepeatingBendingProcessNew"/>
    <dgm:cxn modelId="{6B159D57-CEF3-47CA-971A-3186DF37B6C5}" type="presParOf" srcId="{DCC86F37-D3F3-49B2-9CD7-562797221259}" destId="{BD8FEACC-B5C0-488E-98C0-1CF9CDB30E9F}" srcOrd="0" destOrd="0" presId="urn:microsoft.com/office/officeart/2016/7/layout/RepeatingBendingProcessNew"/>
    <dgm:cxn modelId="{08B0BD44-5E2C-490A-8040-490D6F1A5FCC}" type="presParOf" srcId="{245E0ED3-30AE-418F-AF23-142F08FFEBFB}" destId="{A75C0D7C-B144-4EF2-B666-1C9AEE968233}" srcOrd="4" destOrd="0" presId="urn:microsoft.com/office/officeart/2016/7/layout/RepeatingBendingProcessNew"/>
    <dgm:cxn modelId="{174CA319-FB5E-40FC-98B3-D525D52BB134}" type="presParOf" srcId="{245E0ED3-30AE-418F-AF23-142F08FFEBFB}" destId="{F001F110-1545-4715-B5A3-F727B366FD6D}" srcOrd="5" destOrd="0" presId="urn:microsoft.com/office/officeart/2016/7/layout/RepeatingBendingProcessNew"/>
    <dgm:cxn modelId="{0FCD952B-3055-4CD0-8CE4-3781D61644DB}" type="presParOf" srcId="{F001F110-1545-4715-B5A3-F727B366FD6D}" destId="{8F4D2728-18CC-4E4A-BB9C-447C31E8B907}" srcOrd="0" destOrd="0" presId="urn:microsoft.com/office/officeart/2016/7/layout/RepeatingBendingProcessNew"/>
    <dgm:cxn modelId="{6E97D390-E47D-43EA-8C36-AB9153774675}" type="presParOf" srcId="{245E0ED3-30AE-418F-AF23-142F08FFEBFB}" destId="{8E2143B2-DC29-403F-8B4F-F065DDD662F6}" srcOrd="6" destOrd="0" presId="urn:microsoft.com/office/officeart/2016/7/layout/RepeatingBendingProcessNew"/>
    <dgm:cxn modelId="{10A88C62-8DC4-4321-8D46-65B7DB77C2DF}" type="presParOf" srcId="{245E0ED3-30AE-418F-AF23-142F08FFEBFB}" destId="{FA3BE64F-EEE1-4B77-A9D8-09FE5B6927D2}" srcOrd="7" destOrd="0" presId="urn:microsoft.com/office/officeart/2016/7/layout/RepeatingBendingProcessNew"/>
    <dgm:cxn modelId="{C730D2AA-9AC5-43DF-96A6-4766E5620656}" type="presParOf" srcId="{FA3BE64F-EEE1-4B77-A9D8-09FE5B6927D2}" destId="{EFB8523A-77F9-4E39-9847-6BF18D86C11C}" srcOrd="0" destOrd="0" presId="urn:microsoft.com/office/officeart/2016/7/layout/RepeatingBendingProcessNew"/>
    <dgm:cxn modelId="{BBE12232-065C-4C9E-9D26-76AB7C86E3A0}" type="presParOf" srcId="{245E0ED3-30AE-418F-AF23-142F08FFEBFB}" destId="{4215D965-D2F5-4342-9B73-AEEDEB22D4CC}" srcOrd="8" destOrd="0" presId="urn:microsoft.com/office/officeart/2016/7/layout/RepeatingBendingProcessNew"/>
    <dgm:cxn modelId="{3A1109DE-6A46-4AF5-8B8A-80058EB3F31C}" type="presParOf" srcId="{245E0ED3-30AE-418F-AF23-142F08FFEBFB}" destId="{5CC95851-B17F-49B9-A2F3-B4EB95DD669D}" srcOrd="9" destOrd="0" presId="urn:microsoft.com/office/officeart/2016/7/layout/RepeatingBendingProcessNew"/>
    <dgm:cxn modelId="{B7243BBE-706E-4470-AB36-CE50007863DD}" type="presParOf" srcId="{5CC95851-B17F-49B9-A2F3-B4EB95DD669D}" destId="{ED60B5FA-CB89-4189-A633-294D4EC18FF9}" srcOrd="0" destOrd="0" presId="urn:microsoft.com/office/officeart/2016/7/layout/RepeatingBendingProcessNew"/>
    <dgm:cxn modelId="{DA66BCA1-3C15-40DC-B935-3319F16EB7FE}" type="presParOf" srcId="{245E0ED3-30AE-418F-AF23-142F08FFEBFB}" destId="{B16FEF5F-623C-4EAF-8C2D-2B47459D892F}" srcOrd="10" destOrd="0" presId="urn:microsoft.com/office/officeart/2016/7/layout/RepeatingBendingProcessNew"/>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C76B45-6CBB-4C89-BC8C-9A891385B973}" type="doc">
      <dgm:prSet loTypeId="urn:microsoft.com/office/officeart/2005/8/layout/process4" loCatId="process" qsTypeId="urn:microsoft.com/office/officeart/2005/8/quickstyle/simple1" qsCatId="simple" csTypeId="urn:microsoft.com/office/officeart/2005/8/colors/colorful1#8" csCatId="colorful" phldr="1"/>
      <dgm:spPr/>
      <dgm:t>
        <a:bodyPr/>
        <a:lstStyle/>
        <a:p>
          <a:endParaRPr lang="en-US"/>
        </a:p>
      </dgm:t>
    </dgm:pt>
    <dgm:pt modelId="{76C60BDC-73F6-440A-8C4E-C8510292999D}">
      <dgm:prSet/>
      <dgm:spPr/>
      <dgm:t>
        <a:bodyPr/>
        <a:lstStyle/>
        <a:p>
          <a:r>
            <a:rPr lang="en-IE" dirty="0"/>
            <a:t>All staff returning to work </a:t>
          </a:r>
          <a:r>
            <a:rPr lang="en-IE" dirty="0" smtClean="0"/>
            <a:t>or anglers returning to fish organised events will </a:t>
          </a:r>
          <a:r>
            <a:rPr lang="en-IE" dirty="0"/>
            <a:t>be required to complete and submit contact logs as per the Contact Log protocol in your </a:t>
          </a:r>
          <a:r>
            <a:rPr lang="en-IE" dirty="0" smtClean="0"/>
            <a:t>federation or ACI</a:t>
          </a:r>
          <a:endParaRPr lang="en-US" dirty="0"/>
        </a:p>
      </dgm:t>
    </dgm:pt>
    <dgm:pt modelId="{A048D8A2-0049-46CD-8C52-94D4E0EC67CF}" type="parTrans" cxnId="{CE1257BB-5E5A-487D-ABED-1EAD17BA536B}">
      <dgm:prSet/>
      <dgm:spPr/>
      <dgm:t>
        <a:bodyPr/>
        <a:lstStyle/>
        <a:p>
          <a:endParaRPr lang="en-US"/>
        </a:p>
      </dgm:t>
    </dgm:pt>
    <dgm:pt modelId="{7DCF2242-6C3A-4055-A24E-CC5F1BFDB97B}" type="sibTrans" cxnId="{CE1257BB-5E5A-487D-ABED-1EAD17BA536B}">
      <dgm:prSet/>
      <dgm:spPr/>
      <dgm:t>
        <a:bodyPr/>
        <a:lstStyle/>
        <a:p>
          <a:endParaRPr lang="en-US"/>
        </a:p>
      </dgm:t>
    </dgm:pt>
    <dgm:pt modelId="{3A8EF3F9-6BDF-4EFB-8455-FF726984E7B7}">
      <dgm:prSet/>
      <dgm:spPr/>
      <dgm:t>
        <a:bodyPr/>
        <a:lstStyle/>
        <a:p>
          <a:r>
            <a:rPr lang="en-IE" dirty="0"/>
            <a:t>This requires you to identify who you have come in contact with during the course of your time in the </a:t>
          </a:r>
          <a:r>
            <a:rPr lang="en-IE" dirty="0" smtClean="0"/>
            <a:t>workplace or organised event, </a:t>
          </a:r>
          <a:r>
            <a:rPr lang="en-IE" dirty="0"/>
            <a:t>whether in close contact, or sharing </a:t>
          </a:r>
          <a:r>
            <a:rPr lang="en-IE" dirty="0" smtClean="0"/>
            <a:t>office, boat or </a:t>
          </a:r>
          <a:r>
            <a:rPr lang="en-IE" dirty="0"/>
            <a:t>space </a:t>
          </a:r>
          <a:r>
            <a:rPr lang="en-IE" dirty="0" smtClean="0"/>
            <a:t>etc.</a:t>
          </a:r>
          <a:endParaRPr lang="en-US" dirty="0"/>
        </a:p>
      </dgm:t>
    </dgm:pt>
    <dgm:pt modelId="{D5887459-1177-41CB-BD83-2442BB43FAF5}" type="parTrans" cxnId="{748E8AD7-EF85-47CE-A020-510C69C31623}">
      <dgm:prSet/>
      <dgm:spPr/>
      <dgm:t>
        <a:bodyPr/>
        <a:lstStyle/>
        <a:p>
          <a:endParaRPr lang="en-US"/>
        </a:p>
      </dgm:t>
    </dgm:pt>
    <dgm:pt modelId="{8AA4B5E7-F3A8-49D7-AB3A-1C58679EB940}" type="sibTrans" cxnId="{748E8AD7-EF85-47CE-A020-510C69C31623}">
      <dgm:prSet/>
      <dgm:spPr/>
      <dgm:t>
        <a:bodyPr/>
        <a:lstStyle/>
        <a:p>
          <a:endParaRPr lang="en-US"/>
        </a:p>
      </dgm:t>
    </dgm:pt>
    <dgm:pt modelId="{3981CA11-3AE1-4F8B-83A5-E6413F476C0C}">
      <dgm:prSet/>
      <dgm:spPr/>
      <dgm:t>
        <a:bodyPr/>
        <a:lstStyle/>
        <a:p>
          <a:r>
            <a:rPr lang="en-IE"/>
            <a:t>Contact logs are required as per government guidelines for the purpose of contact tracing in the event of COVID-19 case confirmation</a:t>
          </a:r>
          <a:endParaRPr lang="en-US"/>
        </a:p>
      </dgm:t>
    </dgm:pt>
    <dgm:pt modelId="{627074F0-E51E-4573-9BC9-59B75B82142D}" type="parTrans" cxnId="{5A51BBA9-6461-4767-A76E-28FDBF166E70}">
      <dgm:prSet/>
      <dgm:spPr/>
      <dgm:t>
        <a:bodyPr/>
        <a:lstStyle/>
        <a:p>
          <a:endParaRPr lang="en-US"/>
        </a:p>
      </dgm:t>
    </dgm:pt>
    <dgm:pt modelId="{5611677F-C2F6-4D05-A63A-4C04367A47AF}" type="sibTrans" cxnId="{5A51BBA9-6461-4767-A76E-28FDBF166E70}">
      <dgm:prSet/>
      <dgm:spPr/>
      <dgm:t>
        <a:bodyPr/>
        <a:lstStyle/>
        <a:p>
          <a:endParaRPr lang="en-US"/>
        </a:p>
      </dgm:t>
    </dgm:pt>
    <dgm:pt modelId="{8AC55D6E-F417-4021-911C-F04A644CED95}" type="pres">
      <dgm:prSet presAssocID="{FCC76B45-6CBB-4C89-BC8C-9A891385B973}" presName="Name0" presStyleCnt="0">
        <dgm:presLayoutVars>
          <dgm:dir/>
          <dgm:animLvl val="lvl"/>
          <dgm:resizeHandles val="exact"/>
        </dgm:presLayoutVars>
      </dgm:prSet>
      <dgm:spPr/>
      <dgm:t>
        <a:bodyPr/>
        <a:lstStyle/>
        <a:p>
          <a:endParaRPr lang="en-IE"/>
        </a:p>
      </dgm:t>
    </dgm:pt>
    <dgm:pt modelId="{B1D1E848-FD7E-4F25-91CC-2AF6CBD9DE60}" type="pres">
      <dgm:prSet presAssocID="{3981CA11-3AE1-4F8B-83A5-E6413F476C0C}" presName="boxAndChildren" presStyleCnt="0"/>
      <dgm:spPr/>
    </dgm:pt>
    <dgm:pt modelId="{01C5A1F3-2233-4C50-BCE9-651A12FF0124}" type="pres">
      <dgm:prSet presAssocID="{3981CA11-3AE1-4F8B-83A5-E6413F476C0C}" presName="parentTextBox" presStyleLbl="node1" presStyleIdx="0" presStyleCnt="3"/>
      <dgm:spPr/>
      <dgm:t>
        <a:bodyPr/>
        <a:lstStyle/>
        <a:p>
          <a:endParaRPr lang="en-IE"/>
        </a:p>
      </dgm:t>
    </dgm:pt>
    <dgm:pt modelId="{6C472680-DD18-4764-B1D6-918D7D29CDEF}" type="pres">
      <dgm:prSet presAssocID="{8AA4B5E7-F3A8-49D7-AB3A-1C58679EB940}" presName="sp" presStyleCnt="0"/>
      <dgm:spPr/>
    </dgm:pt>
    <dgm:pt modelId="{B54A6D2B-A983-49E2-8DA9-5499E702BDD3}" type="pres">
      <dgm:prSet presAssocID="{3A8EF3F9-6BDF-4EFB-8455-FF726984E7B7}" presName="arrowAndChildren" presStyleCnt="0"/>
      <dgm:spPr/>
    </dgm:pt>
    <dgm:pt modelId="{35AC95D3-3E9F-4444-A47F-37861CC53A07}" type="pres">
      <dgm:prSet presAssocID="{3A8EF3F9-6BDF-4EFB-8455-FF726984E7B7}" presName="parentTextArrow" presStyleLbl="node1" presStyleIdx="1" presStyleCnt="3"/>
      <dgm:spPr/>
      <dgm:t>
        <a:bodyPr/>
        <a:lstStyle/>
        <a:p>
          <a:endParaRPr lang="en-IE"/>
        </a:p>
      </dgm:t>
    </dgm:pt>
    <dgm:pt modelId="{9AA60FA4-B32D-44C0-BF17-5B76DCCBDFB1}" type="pres">
      <dgm:prSet presAssocID="{7DCF2242-6C3A-4055-A24E-CC5F1BFDB97B}" presName="sp" presStyleCnt="0"/>
      <dgm:spPr/>
    </dgm:pt>
    <dgm:pt modelId="{1F992E62-115B-42A2-819D-4A56FD07ABF8}" type="pres">
      <dgm:prSet presAssocID="{76C60BDC-73F6-440A-8C4E-C8510292999D}" presName="arrowAndChildren" presStyleCnt="0"/>
      <dgm:spPr/>
    </dgm:pt>
    <dgm:pt modelId="{CA04B7AB-F14E-484F-B569-A99D353874D7}" type="pres">
      <dgm:prSet presAssocID="{76C60BDC-73F6-440A-8C4E-C8510292999D}" presName="parentTextArrow" presStyleLbl="node1" presStyleIdx="2" presStyleCnt="3"/>
      <dgm:spPr/>
      <dgm:t>
        <a:bodyPr/>
        <a:lstStyle/>
        <a:p>
          <a:endParaRPr lang="en-IE"/>
        </a:p>
      </dgm:t>
    </dgm:pt>
  </dgm:ptLst>
  <dgm:cxnLst>
    <dgm:cxn modelId="{1DF039DD-F27A-4973-9C9D-DEDC345888CB}" type="presOf" srcId="{FCC76B45-6CBB-4C89-BC8C-9A891385B973}" destId="{8AC55D6E-F417-4021-911C-F04A644CED95}" srcOrd="0" destOrd="0" presId="urn:microsoft.com/office/officeart/2005/8/layout/process4"/>
    <dgm:cxn modelId="{5A51BBA9-6461-4767-A76E-28FDBF166E70}" srcId="{FCC76B45-6CBB-4C89-BC8C-9A891385B973}" destId="{3981CA11-3AE1-4F8B-83A5-E6413F476C0C}" srcOrd="2" destOrd="0" parTransId="{627074F0-E51E-4573-9BC9-59B75B82142D}" sibTransId="{5611677F-C2F6-4D05-A63A-4C04367A47AF}"/>
    <dgm:cxn modelId="{748E8AD7-EF85-47CE-A020-510C69C31623}" srcId="{FCC76B45-6CBB-4C89-BC8C-9A891385B973}" destId="{3A8EF3F9-6BDF-4EFB-8455-FF726984E7B7}" srcOrd="1" destOrd="0" parTransId="{D5887459-1177-41CB-BD83-2442BB43FAF5}" sibTransId="{8AA4B5E7-F3A8-49D7-AB3A-1C58679EB940}"/>
    <dgm:cxn modelId="{9BCE45DE-1D1C-4103-B104-3F870C3A3E47}" type="presOf" srcId="{76C60BDC-73F6-440A-8C4E-C8510292999D}" destId="{CA04B7AB-F14E-484F-B569-A99D353874D7}" srcOrd="0" destOrd="0" presId="urn:microsoft.com/office/officeart/2005/8/layout/process4"/>
    <dgm:cxn modelId="{1495B87F-1028-4136-B4FF-7F9CDC0A7753}" type="presOf" srcId="{3A8EF3F9-6BDF-4EFB-8455-FF726984E7B7}" destId="{35AC95D3-3E9F-4444-A47F-37861CC53A07}" srcOrd="0" destOrd="0" presId="urn:microsoft.com/office/officeart/2005/8/layout/process4"/>
    <dgm:cxn modelId="{CE1257BB-5E5A-487D-ABED-1EAD17BA536B}" srcId="{FCC76B45-6CBB-4C89-BC8C-9A891385B973}" destId="{76C60BDC-73F6-440A-8C4E-C8510292999D}" srcOrd="0" destOrd="0" parTransId="{A048D8A2-0049-46CD-8C52-94D4E0EC67CF}" sibTransId="{7DCF2242-6C3A-4055-A24E-CC5F1BFDB97B}"/>
    <dgm:cxn modelId="{0488A824-5BC2-40A7-8969-D086C699E578}" type="presOf" srcId="{3981CA11-3AE1-4F8B-83A5-E6413F476C0C}" destId="{01C5A1F3-2233-4C50-BCE9-651A12FF0124}" srcOrd="0" destOrd="0" presId="urn:microsoft.com/office/officeart/2005/8/layout/process4"/>
    <dgm:cxn modelId="{085677AE-23E8-4FD6-895D-1B69CDCF261F}" type="presParOf" srcId="{8AC55D6E-F417-4021-911C-F04A644CED95}" destId="{B1D1E848-FD7E-4F25-91CC-2AF6CBD9DE60}" srcOrd="0" destOrd="0" presId="urn:microsoft.com/office/officeart/2005/8/layout/process4"/>
    <dgm:cxn modelId="{0670FB50-455F-46BF-8653-6EDAC322DE1A}" type="presParOf" srcId="{B1D1E848-FD7E-4F25-91CC-2AF6CBD9DE60}" destId="{01C5A1F3-2233-4C50-BCE9-651A12FF0124}" srcOrd="0" destOrd="0" presId="urn:microsoft.com/office/officeart/2005/8/layout/process4"/>
    <dgm:cxn modelId="{CC460AEE-4FB7-4E38-BC68-31F0E46B258A}" type="presParOf" srcId="{8AC55D6E-F417-4021-911C-F04A644CED95}" destId="{6C472680-DD18-4764-B1D6-918D7D29CDEF}" srcOrd="1" destOrd="0" presId="urn:microsoft.com/office/officeart/2005/8/layout/process4"/>
    <dgm:cxn modelId="{5AA423BD-041D-4F96-8229-F52DBD4348E5}" type="presParOf" srcId="{8AC55D6E-F417-4021-911C-F04A644CED95}" destId="{B54A6D2B-A983-49E2-8DA9-5499E702BDD3}" srcOrd="2" destOrd="0" presId="urn:microsoft.com/office/officeart/2005/8/layout/process4"/>
    <dgm:cxn modelId="{D43B4876-6EF1-49EC-B8D2-57B2C262352C}" type="presParOf" srcId="{B54A6D2B-A983-49E2-8DA9-5499E702BDD3}" destId="{35AC95D3-3E9F-4444-A47F-37861CC53A07}" srcOrd="0" destOrd="0" presId="urn:microsoft.com/office/officeart/2005/8/layout/process4"/>
    <dgm:cxn modelId="{7C93247C-8384-4F96-9803-31A909E51EA2}" type="presParOf" srcId="{8AC55D6E-F417-4021-911C-F04A644CED95}" destId="{9AA60FA4-B32D-44C0-BF17-5B76DCCBDFB1}" srcOrd="3" destOrd="0" presId="urn:microsoft.com/office/officeart/2005/8/layout/process4"/>
    <dgm:cxn modelId="{572C7B9B-96F1-42B2-B6AF-760C3F51C04B}" type="presParOf" srcId="{8AC55D6E-F417-4021-911C-F04A644CED95}" destId="{1F992E62-115B-42A2-819D-4A56FD07ABF8}" srcOrd="4" destOrd="0" presId="urn:microsoft.com/office/officeart/2005/8/layout/process4"/>
    <dgm:cxn modelId="{DEFBCC15-95C4-4D3F-944B-BBAA46D71329}" type="presParOf" srcId="{1F992E62-115B-42A2-819D-4A56FD07ABF8}" destId="{CA04B7AB-F14E-484F-B569-A99D353874D7}"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67E6EDF-A46B-441F-A646-06AA635AA3F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9967675-1550-4F70-9A55-475406123F3D}">
      <dgm:prSet/>
      <dgm:spPr/>
      <dgm:t>
        <a:bodyPr/>
        <a:lstStyle/>
        <a:p>
          <a:r>
            <a:rPr lang="en-IE" dirty="0"/>
            <a:t>All employees </a:t>
          </a:r>
          <a:r>
            <a:rPr lang="en-IE" dirty="0" smtClean="0"/>
            <a:t>/volunteers/ anglers are </a:t>
          </a:r>
          <a:r>
            <a:rPr lang="en-IE" dirty="0"/>
            <a:t>required to maintain a distance of 2 metres between themselves and others at all times and to comply with the social and physical distancing measures implemented </a:t>
          </a:r>
          <a:r>
            <a:rPr lang="en-IE" dirty="0" smtClean="0"/>
            <a:t>by you federation and ACI</a:t>
          </a:r>
          <a:endParaRPr lang="en-US" dirty="0"/>
        </a:p>
      </dgm:t>
    </dgm:pt>
    <dgm:pt modelId="{56185554-FF4E-4C88-92D3-F4AC802DFCD8}" type="parTrans" cxnId="{00FCBA38-CFE5-47BF-B337-6C88508B10AD}">
      <dgm:prSet/>
      <dgm:spPr/>
      <dgm:t>
        <a:bodyPr/>
        <a:lstStyle/>
        <a:p>
          <a:endParaRPr lang="en-US"/>
        </a:p>
      </dgm:t>
    </dgm:pt>
    <dgm:pt modelId="{47516516-3444-447E-83A6-09ABF71EBE4A}" type="sibTrans" cxnId="{00FCBA38-CFE5-47BF-B337-6C88508B10AD}">
      <dgm:prSet/>
      <dgm:spPr/>
      <dgm:t>
        <a:bodyPr/>
        <a:lstStyle/>
        <a:p>
          <a:endParaRPr lang="en-US"/>
        </a:p>
      </dgm:t>
    </dgm:pt>
    <dgm:pt modelId="{03197AE4-4902-48C8-AE86-A3BCAE8F2BE0}">
      <dgm:prSet/>
      <dgm:spPr/>
      <dgm:t>
        <a:bodyPr/>
        <a:lstStyle/>
        <a:p>
          <a:r>
            <a:rPr lang="en-IE" dirty="0"/>
            <a:t>Access to </a:t>
          </a:r>
          <a:r>
            <a:rPr lang="en-IE" dirty="0" smtClean="0"/>
            <a:t>Sports HQ, and Coaching Ireland centres, and </a:t>
          </a:r>
          <a:r>
            <a:rPr lang="en-IE" dirty="0"/>
            <a:t>offices will be for </a:t>
          </a:r>
          <a:r>
            <a:rPr lang="en-IE" dirty="0" smtClean="0"/>
            <a:t>ACI Executive staff </a:t>
          </a:r>
          <a:r>
            <a:rPr lang="en-IE" dirty="0"/>
            <a:t>only and will be rostered and scheduled to ensure that physical and social distancing is maintained at all times. Visitors and/or contractors will be by prior appointment only. No locations will be open to the public until further notice.</a:t>
          </a:r>
          <a:endParaRPr lang="en-US" dirty="0"/>
        </a:p>
      </dgm:t>
    </dgm:pt>
    <dgm:pt modelId="{C37F95E6-F5AF-45F1-9B53-DCE750696173}" type="parTrans" cxnId="{43156877-E579-4FA4-AF2F-077894F16EE8}">
      <dgm:prSet/>
      <dgm:spPr/>
      <dgm:t>
        <a:bodyPr/>
        <a:lstStyle/>
        <a:p>
          <a:endParaRPr lang="en-US"/>
        </a:p>
      </dgm:t>
    </dgm:pt>
    <dgm:pt modelId="{D4BB4030-3242-4D15-8513-7D66AB53CEBE}" type="sibTrans" cxnId="{43156877-E579-4FA4-AF2F-077894F16EE8}">
      <dgm:prSet/>
      <dgm:spPr/>
      <dgm:t>
        <a:bodyPr/>
        <a:lstStyle/>
        <a:p>
          <a:endParaRPr lang="en-US"/>
        </a:p>
      </dgm:t>
    </dgm:pt>
    <dgm:pt modelId="{46CDBBD9-2AE4-4C0F-B9F8-39A4492FFDCF}">
      <dgm:prSet/>
      <dgm:spPr/>
      <dgm:t>
        <a:bodyPr/>
        <a:lstStyle/>
        <a:p>
          <a:r>
            <a:rPr lang="en-IE" dirty="0"/>
            <a:t>hygiene and distancing measures will be implemented in high traffic areas such as bathrooms, </a:t>
          </a:r>
          <a:r>
            <a:rPr lang="en-IE" dirty="0" smtClean="0"/>
            <a:t>heads, kitchen/ wheelhouse, cabin, boat houses, areas </a:t>
          </a:r>
          <a:r>
            <a:rPr lang="en-IE" dirty="0"/>
            <a:t>surrounding printers and photocopiers etc. All </a:t>
          </a:r>
          <a:r>
            <a:rPr lang="en-IE" dirty="0" smtClean="0"/>
            <a:t>volunteers /employees/ anglers </a:t>
          </a:r>
          <a:r>
            <a:rPr lang="en-IE" dirty="0"/>
            <a:t>are required to comply with all such measures</a:t>
          </a:r>
          <a:r>
            <a:rPr lang="en-IE" dirty="0" smtClean="0"/>
            <a:t>. Boat Skippers will oversee arrangements for Charter Boats</a:t>
          </a:r>
          <a:endParaRPr lang="en-US" dirty="0"/>
        </a:p>
      </dgm:t>
    </dgm:pt>
    <dgm:pt modelId="{4645E8EB-06F5-4058-8E8B-6DB7BCCE9DF1}" type="parTrans" cxnId="{1C74FAFC-0692-4A83-974F-DD1798CB8451}">
      <dgm:prSet/>
      <dgm:spPr/>
      <dgm:t>
        <a:bodyPr/>
        <a:lstStyle/>
        <a:p>
          <a:endParaRPr lang="en-US"/>
        </a:p>
      </dgm:t>
    </dgm:pt>
    <dgm:pt modelId="{17EA4334-E743-4F04-8AC0-E6C4EEDB66F1}" type="sibTrans" cxnId="{1C74FAFC-0692-4A83-974F-DD1798CB8451}">
      <dgm:prSet/>
      <dgm:spPr/>
      <dgm:t>
        <a:bodyPr/>
        <a:lstStyle/>
        <a:p>
          <a:endParaRPr lang="en-US"/>
        </a:p>
      </dgm:t>
    </dgm:pt>
    <dgm:pt modelId="{48C36BAE-BEA7-4D6B-B9D0-0306F832D5B8}">
      <dgm:prSet/>
      <dgm:spPr/>
      <dgm:t>
        <a:bodyPr/>
        <a:lstStyle/>
        <a:p>
          <a:r>
            <a:rPr lang="en-IE" dirty="0"/>
            <a:t>Face to face meetings are to be avoided unless absolutely necessary and appropriate technology used for meetings. Where absolutely necessary, face to face meetings will take place in meeting rooms where seating will be assigned in line with social distancing. </a:t>
          </a:r>
          <a:r>
            <a:rPr lang="en-IE" dirty="0" smtClean="0"/>
            <a:t>Volunteers/ employees </a:t>
          </a:r>
          <a:r>
            <a:rPr lang="en-IE" dirty="0"/>
            <a:t>are required to adhere to restrictions in meeting rooms and are not permitted to move seating etc.</a:t>
          </a:r>
          <a:endParaRPr lang="en-US" dirty="0"/>
        </a:p>
      </dgm:t>
    </dgm:pt>
    <dgm:pt modelId="{9E9E0B97-533F-4C68-B6E7-FC72642CA8ED}" type="parTrans" cxnId="{63FBBC5E-4C1A-4E61-ABCB-62CC7F976102}">
      <dgm:prSet/>
      <dgm:spPr/>
      <dgm:t>
        <a:bodyPr/>
        <a:lstStyle/>
        <a:p>
          <a:endParaRPr lang="en-US"/>
        </a:p>
      </dgm:t>
    </dgm:pt>
    <dgm:pt modelId="{63F20700-C81E-4634-88B3-BD89EB8839B3}" type="sibTrans" cxnId="{63FBBC5E-4C1A-4E61-ABCB-62CC7F976102}">
      <dgm:prSet/>
      <dgm:spPr/>
      <dgm:t>
        <a:bodyPr/>
        <a:lstStyle/>
        <a:p>
          <a:endParaRPr lang="en-US"/>
        </a:p>
      </dgm:t>
    </dgm:pt>
    <dgm:pt modelId="{92E47935-6AB5-4333-9131-7CD0443EADA9}">
      <dgm:prSet/>
      <dgm:spPr/>
      <dgm:t>
        <a:bodyPr/>
        <a:lstStyle/>
        <a:p>
          <a:r>
            <a:rPr lang="en-IE" dirty="0"/>
            <a:t>Where teams are in attendance for essential work, movement around buildings, between floors and </a:t>
          </a:r>
          <a:r>
            <a:rPr lang="en-IE" dirty="0" smtClean="0"/>
            <a:t>offices, on board vessels such as Charter Boats may </a:t>
          </a:r>
          <a:r>
            <a:rPr lang="en-IE" dirty="0"/>
            <a:t>be restricted to limit contact as much as possible</a:t>
          </a:r>
          <a:endParaRPr lang="en-US" dirty="0"/>
        </a:p>
      </dgm:t>
    </dgm:pt>
    <dgm:pt modelId="{E2DBBF70-AB19-415F-B6B5-76D3B0A445A1}" type="parTrans" cxnId="{8C2D442E-74CF-4364-A6B3-3992DD17ED17}">
      <dgm:prSet/>
      <dgm:spPr/>
      <dgm:t>
        <a:bodyPr/>
        <a:lstStyle/>
        <a:p>
          <a:endParaRPr lang="en-US"/>
        </a:p>
      </dgm:t>
    </dgm:pt>
    <dgm:pt modelId="{C7CE7BAD-E664-47D8-A1D6-9EB61B62730F}" type="sibTrans" cxnId="{8C2D442E-74CF-4364-A6B3-3992DD17ED17}">
      <dgm:prSet/>
      <dgm:spPr/>
      <dgm:t>
        <a:bodyPr/>
        <a:lstStyle/>
        <a:p>
          <a:endParaRPr lang="en-US"/>
        </a:p>
      </dgm:t>
    </dgm:pt>
    <dgm:pt modelId="{36DEA665-148B-44E2-BFAA-776EAC6A6255}" type="pres">
      <dgm:prSet presAssocID="{867E6EDF-A46B-441F-A646-06AA635AA3F8}" presName="root" presStyleCnt="0">
        <dgm:presLayoutVars>
          <dgm:dir/>
          <dgm:resizeHandles val="exact"/>
        </dgm:presLayoutVars>
      </dgm:prSet>
      <dgm:spPr/>
      <dgm:t>
        <a:bodyPr/>
        <a:lstStyle/>
        <a:p>
          <a:endParaRPr lang="en-IE"/>
        </a:p>
      </dgm:t>
    </dgm:pt>
    <dgm:pt modelId="{69F360A3-3463-4C12-B47E-3343DF39912B}" type="pres">
      <dgm:prSet presAssocID="{C9967675-1550-4F70-9A55-475406123F3D}" presName="compNode" presStyleCnt="0"/>
      <dgm:spPr/>
    </dgm:pt>
    <dgm:pt modelId="{B0935978-C268-4805-97D3-9FD69C9ACC5C}" type="pres">
      <dgm:prSet presAssocID="{C9967675-1550-4F70-9A55-475406123F3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Gavel"/>
        </a:ext>
      </dgm:extLst>
    </dgm:pt>
    <dgm:pt modelId="{01C8D21C-E42B-4121-8130-32E7CAA484E0}" type="pres">
      <dgm:prSet presAssocID="{C9967675-1550-4F70-9A55-475406123F3D}" presName="spaceRect" presStyleCnt="0"/>
      <dgm:spPr/>
    </dgm:pt>
    <dgm:pt modelId="{8FBC14EA-BE05-4522-AFC0-064A031F4E48}" type="pres">
      <dgm:prSet presAssocID="{C9967675-1550-4F70-9A55-475406123F3D}" presName="textRect" presStyleLbl="revTx" presStyleIdx="0" presStyleCnt="5">
        <dgm:presLayoutVars>
          <dgm:chMax val="1"/>
          <dgm:chPref val="1"/>
        </dgm:presLayoutVars>
      </dgm:prSet>
      <dgm:spPr/>
      <dgm:t>
        <a:bodyPr/>
        <a:lstStyle/>
        <a:p>
          <a:endParaRPr lang="en-IE"/>
        </a:p>
      </dgm:t>
    </dgm:pt>
    <dgm:pt modelId="{50E94539-B0DF-4B5F-AB6E-CE9819AAB000}" type="pres">
      <dgm:prSet presAssocID="{47516516-3444-447E-83A6-09ABF71EBE4A}" presName="sibTrans" presStyleCnt="0"/>
      <dgm:spPr/>
    </dgm:pt>
    <dgm:pt modelId="{8E3E9CC4-7176-43B6-AF61-6DFBF166537D}" type="pres">
      <dgm:prSet presAssocID="{03197AE4-4902-48C8-AE86-A3BCAE8F2BE0}" presName="compNode" presStyleCnt="0"/>
      <dgm:spPr/>
    </dgm:pt>
    <dgm:pt modelId="{57BEB241-4A24-4E9B-AEE1-7EBE452483C3}" type="pres">
      <dgm:prSet presAssocID="{03197AE4-4902-48C8-AE86-A3BCAE8F2BE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Schoolhouse"/>
        </a:ext>
      </dgm:extLst>
    </dgm:pt>
    <dgm:pt modelId="{4B12E430-D237-41C5-90F4-41BB2602FED9}" type="pres">
      <dgm:prSet presAssocID="{03197AE4-4902-48C8-AE86-A3BCAE8F2BE0}" presName="spaceRect" presStyleCnt="0"/>
      <dgm:spPr/>
    </dgm:pt>
    <dgm:pt modelId="{8E70B033-EDA5-4814-A27A-5FAE89B41700}" type="pres">
      <dgm:prSet presAssocID="{03197AE4-4902-48C8-AE86-A3BCAE8F2BE0}" presName="textRect" presStyleLbl="revTx" presStyleIdx="1" presStyleCnt="5">
        <dgm:presLayoutVars>
          <dgm:chMax val="1"/>
          <dgm:chPref val="1"/>
        </dgm:presLayoutVars>
      </dgm:prSet>
      <dgm:spPr/>
      <dgm:t>
        <a:bodyPr/>
        <a:lstStyle/>
        <a:p>
          <a:endParaRPr lang="en-IE"/>
        </a:p>
      </dgm:t>
    </dgm:pt>
    <dgm:pt modelId="{AE4B7B1F-93FB-43A7-9FEA-FCC757164CB8}" type="pres">
      <dgm:prSet presAssocID="{D4BB4030-3242-4D15-8513-7D66AB53CEBE}" presName="sibTrans" presStyleCnt="0"/>
      <dgm:spPr/>
    </dgm:pt>
    <dgm:pt modelId="{B89EAD1E-2D0E-4F08-8CE1-8AC81BCDB634}" type="pres">
      <dgm:prSet presAssocID="{46CDBBD9-2AE4-4C0F-B9F8-39A4492FFDCF}" presName="compNode" presStyleCnt="0"/>
      <dgm:spPr/>
    </dgm:pt>
    <dgm:pt modelId="{D2D4F077-BDA5-4D5D-B639-5CEDC98E0BAD}" type="pres">
      <dgm:prSet presAssocID="{46CDBBD9-2AE4-4C0F-B9F8-39A4492FFDCF}"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xmlns="" id="0" name="" descr="Tea"/>
        </a:ext>
      </dgm:extLst>
    </dgm:pt>
    <dgm:pt modelId="{CC8D1DB9-6338-46EB-8DBF-6EEBADE34837}" type="pres">
      <dgm:prSet presAssocID="{46CDBBD9-2AE4-4C0F-B9F8-39A4492FFDCF}" presName="spaceRect" presStyleCnt="0"/>
      <dgm:spPr/>
    </dgm:pt>
    <dgm:pt modelId="{4B407E91-55FE-49D5-A735-809836B1D0F8}" type="pres">
      <dgm:prSet presAssocID="{46CDBBD9-2AE4-4C0F-B9F8-39A4492FFDCF}" presName="textRect" presStyleLbl="revTx" presStyleIdx="2" presStyleCnt="5">
        <dgm:presLayoutVars>
          <dgm:chMax val="1"/>
          <dgm:chPref val="1"/>
        </dgm:presLayoutVars>
      </dgm:prSet>
      <dgm:spPr/>
      <dgm:t>
        <a:bodyPr/>
        <a:lstStyle/>
        <a:p>
          <a:endParaRPr lang="en-IE"/>
        </a:p>
      </dgm:t>
    </dgm:pt>
    <dgm:pt modelId="{83B466C8-3257-44EB-8B0A-0AC3ECDB60B6}" type="pres">
      <dgm:prSet presAssocID="{17EA4334-E743-4F04-8AC0-E6C4EEDB66F1}" presName="sibTrans" presStyleCnt="0"/>
      <dgm:spPr/>
    </dgm:pt>
    <dgm:pt modelId="{1008DED5-EFEA-467C-BB23-A64CF2DF5096}" type="pres">
      <dgm:prSet presAssocID="{48C36BAE-BEA7-4D6B-B9D0-0306F832D5B8}" presName="compNode" presStyleCnt="0"/>
      <dgm:spPr/>
    </dgm:pt>
    <dgm:pt modelId="{EF98680C-76AB-441A-854D-234A021B80BC}" type="pres">
      <dgm:prSet presAssocID="{48C36BAE-BEA7-4D6B-B9D0-0306F832D5B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xmlns="" id="0" name="" descr="Board Room"/>
        </a:ext>
      </dgm:extLst>
    </dgm:pt>
    <dgm:pt modelId="{E03D1EC3-05E2-4FB1-AE9D-A505B3805894}" type="pres">
      <dgm:prSet presAssocID="{48C36BAE-BEA7-4D6B-B9D0-0306F832D5B8}" presName="spaceRect" presStyleCnt="0"/>
      <dgm:spPr/>
    </dgm:pt>
    <dgm:pt modelId="{1CF31E62-A7E1-4B5F-8779-E7C0A37A7304}" type="pres">
      <dgm:prSet presAssocID="{48C36BAE-BEA7-4D6B-B9D0-0306F832D5B8}" presName="textRect" presStyleLbl="revTx" presStyleIdx="3" presStyleCnt="5">
        <dgm:presLayoutVars>
          <dgm:chMax val="1"/>
          <dgm:chPref val="1"/>
        </dgm:presLayoutVars>
      </dgm:prSet>
      <dgm:spPr/>
      <dgm:t>
        <a:bodyPr/>
        <a:lstStyle/>
        <a:p>
          <a:endParaRPr lang="en-IE"/>
        </a:p>
      </dgm:t>
    </dgm:pt>
    <dgm:pt modelId="{3171D266-4A33-47EF-9EEF-C7E116FC622B}" type="pres">
      <dgm:prSet presAssocID="{63F20700-C81E-4634-88B3-BD89EB8839B3}" presName="sibTrans" presStyleCnt="0"/>
      <dgm:spPr/>
    </dgm:pt>
    <dgm:pt modelId="{CA306589-77DD-43F6-8E4F-D224C46F1CD6}" type="pres">
      <dgm:prSet presAssocID="{92E47935-6AB5-4333-9131-7CD0443EADA9}" presName="compNode" presStyleCnt="0"/>
      <dgm:spPr/>
    </dgm:pt>
    <dgm:pt modelId="{601061B8-37E7-425B-8D0D-985B46A8358A}" type="pres">
      <dgm:prSet presAssocID="{92E47935-6AB5-4333-9131-7CD0443EADA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xmlns="" id="0" name="" descr="City"/>
        </a:ext>
      </dgm:extLst>
    </dgm:pt>
    <dgm:pt modelId="{636E1F1A-81DF-4D48-8E05-E3093A2649C2}" type="pres">
      <dgm:prSet presAssocID="{92E47935-6AB5-4333-9131-7CD0443EADA9}" presName="spaceRect" presStyleCnt="0"/>
      <dgm:spPr/>
    </dgm:pt>
    <dgm:pt modelId="{5A51BD30-0178-46B2-92CE-B17596AB116E}" type="pres">
      <dgm:prSet presAssocID="{92E47935-6AB5-4333-9131-7CD0443EADA9}" presName="textRect" presStyleLbl="revTx" presStyleIdx="4" presStyleCnt="5">
        <dgm:presLayoutVars>
          <dgm:chMax val="1"/>
          <dgm:chPref val="1"/>
        </dgm:presLayoutVars>
      </dgm:prSet>
      <dgm:spPr/>
      <dgm:t>
        <a:bodyPr/>
        <a:lstStyle/>
        <a:p>
          <a:endParaRPr lang="en-IE"/>
        </a:p>
      </dgm:t>
    </dgm:pt>
  </dgm:ptLst>
  <dgm:cxnLst>
    <dgm:cxn modelId="{8C2D442E-74CF-4364-A6B3-3992DD17ED17}" srcId="{867E6EDF-A46B-441F-A646-06AA635AA3F8}" destId="{92E47935-6AB5-4333-9131-7CD0443EADA9}" srcOrd="4" destOrd="0" parTransId="{E2DBBF70-AB19-415F-B6B5-76D3B0A445A1}" sibTransId="{C7CE7BAD-E664-47D8-A1D6-9EB61B62730F}"/>
    <dgm:cxn modelId="{656E8435-E25D-483D-93D4-DAC78FC7AD1C}" type="presOf" srcId="{48C36BAE-BEA7-4D6B-B9D0-0306F832D5B8}" destId="{1CF31E62-A7E1-4B5F-8779-E7C0A37A7304}" srcOrd="0" destOrd="0" presId="urn:microsoft.com/office/officeart/2018/2/layout/IconLabelList"/>
    <dgm:cxn modelId="{5B72DF10-BDF8-493B-8E7A-792251471601}" type="presOf" srcId="{46CDBBD9-2AE4-4C0F-B9F8-39A4492FFDCF}" destId="{4B407E91-55FE-49D5-A735-809836B1D0F8}" srcOrd="0" destOrd="0" presId="urn:microsoft.com/office/officeart/2018/2/layout/IconLabelList"/>
    <dgm:cxn modelId="{00FCBA38-CFE5-47BF-B337-6C88508B10AD}" srcId="{867E6EDF-A46B-441F-A646-06AA635AA3F8}" destId="{C9967675-1550-4F70-9A55-475406123F3D}" srcOrd="0" destOrd="0" parTransId="{56185554-FF4E-4C88-92D3-F4AC802DFCD8}" sibTransId="{47516516-3444-447E-83A6-09ABF71EBE4A}"/>
    <dgm:cxn modelId="{579FB728-1885-4C03-813F-1497ECAEC7B0}" type="presOf" srcId="{C9967675-1550-4F70-9A55-475406123F3D}" destId="{8FBC14EA-BE05-4522-AFC0-064A031F4E48}" srcOrd="0" destOrd="0" presId="urn:microsoft.com/office/officeart/2018/2/layout/IconLabelList"/>
    <dgm:cxn modelId="{34F059A8-ABB0-4458-B064-4D1926249238}" type="presOf" srcId="{867E6EDF-A46B-441F-A646-06AA635AA3F8}" destId="{36DEA665-148B-44E2-BFAA-776EAC6A6255}" srcOrd="0" destOrd="0" presId="urn:microsoft.com/office/officeart/2018/2/layout/IconLabelList"/>
    <dgm:cxn modelId="{43156877-E579-4FA4-AF2F-077894F16EE8}" srcId="{867E6EDF-A46B-441F-A646-06AA635AA3F8}" destId="{03197AE4-4902-48C8-AE86-A3BCAE8F2BE0}" srcOrd="1" destOrd="0" parTransId="{C37F95E6-F5AF-45F1-9B53-DCE750696173}" sibTransId="{D4BB4030-3242-4D15-8513-7D66AB53CEBE}"/>
    <dgm:cxn modelId="{B07E116B-875D-401A-8499-A635C83C93DD}" type="presOf" srcId="{03197AE4-4902-48C8-AE86-A3BCAE8F2BE0}" destId="{8E70B033-EDA5-4814-A27A-5FAE89B41700}" srcOrd="0" destOrd="0" presId="urn:microsoft.com/office/officeart/2018/2/layout/IconLabelList"/>
    <dgm:cxn modelId="{2A8813CE-BE5E-4CCE-AFAC-F18559145C99}" type="presOf" srcId="{92E47935-6AB5-4333-9131-7CD0443EADA9}" destId="{5A51BD30-0178-46B2-92CE-B17596AB116E}" srcOrd="0" destOrd="0" presId="urn:microsoft.com/office/officeart/2018/2/layout/IconLabelList"/>
    <dgm:cxn modelId="{63FBBC5E-4C1A-4E61-ABCB-62CC7F976102}" srcId="{867E6EDF-A46B-441F-A646-06AA635AA3F8}" destId="{48C36BAE-BEA7-4D6B-B9D0-0306F832D5B8}" srcOrd="3" destOrd="0" parTransId="{9E9E0B97-533F-4C68-B6E7-FC72642CA8ED}" sibTransId="{63F20700-C81E-4634-88B3-BD89EB8839B3}"/>
    <dgm:cxn modelId="{1C74FAFC-0692-4A83-974F-DD1798CB8451}" srcId="{867E6EDF-A46B-441F-A646-06AA635AA3F8}" destId="{46CDBBD9-2AE4-4C0F-B9F8-39A4492FFDCF}" srcOrd="2" destOrd="0" parTransId="{4645E8EB-06F5-4058-8E8B-6DB7BCCE9DF1}" sibTransId="{17EA4334-E743-4F04-8AC0-E6C4EEDB66F1}"/>
    <dgm:cxn modelId="{73BE57EA-42B3-4C83-B77A-425C5B07FA55}" type="presParOf" srcId="{36DEA665-148B-44E2-BFAA-776EAC6A6255}" destId="{69F360A3-3463-4C12-B47E-3343DF39912B}" srcOrd="0" destOrd="0" presId="urn:microsoft.com/office/officeart/2018/2/layout/IconLabelList"/>
    <dgm:cxn modelId="{AE91F91B-9071-4AF4-82B8-983538999F38}" type="presParOf" srcId="{69F360A3-3463-4C12-B47E-3343DF39912B}" destId="{B0935978-C268-4805-97D3-9FD69C9ACC5C}" srcOrd="0" destOrd="0" presId="urn:microsoft.com/office/officeart/2018/2/layout/IconLabelList"/>
    <dgm:cxn modelId="{CF6E32FA-7DBF-4AC6-AD6C-7D492BD37EAF}" type="presParOf" srcId="{69F360A3-3463-4C12-B47E-3343DF39912B}" destId="{01C8D21C-E42B-4121-8130-32E7CAA484E0}" srcOrd="1" destOrd="0" presId="urn:microsoft.com/office/officeart/2018/2/layout/IconLabelList"/>
    <dgm:cxn modelId="{598FD0EF-5E01-4D64-9C8A-8428FF601ED8}" type="presParOf" srcId="{69F360A3-3463-4C12-B47E-3343DF39912B}" destId="{8FBC14EA-BE05-4522-AFC0-064A031F4E48}" srcOrd="2" destOrd="0" presId="urn:microsoft.com/office/officeart/2018/2/layout/IconLabelList"/>
    <dgm:cxn modelId="{E6ED568E-802D-40A7-980F-3419D93D31BE}" type="presParOf" srcId="{36DEA665-148B-44E2-BFAA-776EAC6A6255}" destId="{50E94539-B0DF-4B5F-AB6E-CE9819AAB000}" srcOrd="1" destOrd="0" presId="urn:microsoft.com/office/officeart/2018/2/layout/IconLabelList"/>
    <dgm:cxn modelId="{C84C8189-EC1C-42DB-977C-B7E00C704D35}" type="presParOf" srcId="{36DEA665-148B-44E2-BFAA-776EAC6A6255}" destId="{8E3E9CC4-7176-43B6-AF61-6DFBF166537D}" srcOrd="2" destOrd="0" presId="urn:microsoft.com/office/officeart/2018/2/layout/IconLabelList"/>
    <dgm:cxn modelId="{9DA5750B-0B01-459B-A6BB-349254150FD7}" type="presParOf" srcId="{8E3E9CC4-7176-43B6-AF61-6DFBF166537D}" destId="{57BEB241-4A24-4E9B-AEE1-7EBE452483C3}" srcOrd="0" destOrd="0" presId="urn:microsoft.com/office/officeart/2018/2/layout/IconLabelList"/>
    <dgm:cxn modelId="{5A3E5D27-26DF-49C7-8199-456AE5529646}" type="presParOf" srcId="{8E3E9CC4-7176-43B6-AF61-6DFBF166537D}" destId="{4B12E430-D237-41C5-90F4-41BB2602FED9}" srcOrd="1" destOrd="0" presId="urn:microsoft.com/office/officeart/2018/2/layout/IconLabelList"/>
    <dgm:cxn modelId="{8554CC8B-1D25-46FC-BC50-42B00EFCD6D4}" type="presParOf" srcId="{8E3E9CC4-7176-43B6-AF61-6DFBF166537D}" destId="{8E70B033-EDA5-4814-A27A-5FAE89B41700}" srcOrd="2" destOrd="0" presId="urn:microsoft.com/office/officeart/2018/2/layout/IconLabelList"/>
    <dgm:cxn modelId="{DAC11E40-D07A-4C5A-9F61-E8D9ED021BC9}" type="presParOf" srcId="{36DEA665-148B-44E2-BFAA-776EAC6A6255}" destId="{AE4B7B1F-93FB-43A7-9FEA-FCC757164CB8}" srcOrd="3" destOrd="0" presId="urn:microsoft.com/office/officeart/2018/2/layout/IconLabelList"/>
    <dgm:cxn modelId="{F2625F8B-0825-45F1-8D37-F6CEB8C1FE85}" type="presParOf" srcId="{36DEA665-148B-44E2-BFAA-776EAC6A6255}" destId="{B89EAD1E-2D0E-4F08-8CE1-8AC81BCDB634}" srcOrd="4" destOrd="0" presId="urn:microsoft.com/office/officeart/2018/2/layout/IconLabelList"/>
    <dgm:cxn modelId="{39DD7E82-82A2-4199-A2A8-6E0EA1CFE34F}" type="presParOf" srcId="{B89EAD1E-2D0E-4F08-8CE1-8AC81BCDB634}" destId="{D2D4F077-BDA5-4D5D-B639-5CEDC98E0BAD}" srcOrd="0" destOrd="0" presId="urn:microsoft.com/office/officeart/2018/2/layout/IconLabelList"/>
    <dgm:cxn modelId="{D2DBA003-6027-43D2-ADD4-352B8A7F1A27}" type="presParOf" srcId="{B89EAD1E-2D0E-4F08-8CE1-8AC81BCDB634}" destId="{CC8D1DB9-6338-46EB-8DBF-6EEBADE34837}" srcOrd="1" destOrd="0" presId="urn:microsoft.com/office/officeart/2018/2/layout/IconLabelList"/>
    <dgm:cxn modelId="{B9D02DBB-00A5-4D75-8567-F9C5901483EB}" type="presParOf" srcId="{B89EAD1E-2D0E-4F08-8CE1-8AC81BCDB634}" destId="{4B407E91-55FE-49D5-A735-809836B1D0F8}" srcOrd="2" destOrd="0" presId="urn:microsoft.com/office/officeart/2018/2/layout/IconLabelList"/>
    <dgm:cxn modelId="{4FC9FA5D-3D9B-45D1-944D-51BD7009CE3E}" type="presParOf" srcId="{36DEA665-148B-44E2-BFAA-776EAC6A6255}" destId="{83B466C8-3257-44EB-8B0A-0AC3ECDB60B6}" srcOrd="5" destOrd="0" presId="urn:microsoft.com/office/officeart/2018/2/layout/IconLabelList"/>
    <dgm:cxn modelId="{ABE6AB72-D438-4D28-A45B-E5ECF1719EB4}" type="presParOf" srcId="{36DEA665-148B-44E2-BFAA-776EAC6A6255}" destId="{1008DED5-EFEA-467C-BB23-A64CF2DF5096}" srcOrd="6" destOrd="0" presId="urn:microsoft.com/office/officeart/2018/2/layout/IconLabelList"/>
    <dgm:cxn modelId="{E6035F13-38CC-473E-9DD3-172FF4E02C57}" type="presParOf" srcId="{1008DED5-EFEA-467C-BB23-A64CF2DF5096}" destId="{EF98680C-76AB-441A-854D-234A021B80BC}" srcOrd="0" destOrd="0" presId="urn:microsoft.com/office/officeart/2018/2/layout/IconLabelList"/>
    <dgm:cxn modelId="{90DBE559-B47B-4406-ABC7-94C89A4427E9}" type="presParOf" srcId="{1008DED5-EFEA-467C-BB23-A64CF2DF5096}" destId="{E03D1EC3-05E2-4FB1-AE9D-A505B3805894}" srcOrd="1" destOrd="0" presId="urn:microsoft.com/office/officeart/2018/2/layout/IconLabelList"/>
    <dgm:cxn modelId="{3748E6FA-C0B9-4CE3-8495-29580F84BEB2}" type="presParOf" srcId="{1008DED5-EFEA-467C-BB23-A64CF2DF5096}" destId="{1CF31E62-A7E1-4B5F-8779-E7C0A37A7304}" srcOrd="2" destOrd="0" presId="urn:microsoft.com/office/officeart/2018/2/layout/IconLabelList"/>
    <dgm:cxn modelId="{5302E3F8-F910-4629-A3FA-3D8AD2F9F183}" type="presParOf" srcId="{36DEA665-148B-44E2-BFAA-776EAC6A6255}" destId="{3171D266-4A33-47EF-9EEF-C7E116FC622B}" srcOrd="7" destOrd="0" presId="urn:microsoft.com/office/officeart/2018/2/layout/IconLabelList"/>
    <dgm:cxn modelId="{E78768F2-DE06-4A7E-974A-ABB9F64447FD}" type="presParOf" srcId="{36DEA665-148B-44E2-BFAA-776EAC6A6255}" destId="{CA306589-77DD-43F6-8E4F-D224C46F1CD6}" srcOrd="8" destOrd="0" presId="urn:microsoft.com/office/officeart/2018/2/layout/IconLabelList"/>
    <dgm:cxn modelId="{64F35589-FE10-40C7-A927-55167FCCD15E}" type="presParOf" srcId="{CA306589-77DD-43F6-8E4F-D224C46F1CD6}" destId="{601061B8-37E7-425B-8D0D-985B46A8358A}" srcOrd="0" destOrd="0" presId="urn:microsoft.com/office/officeart/2018/2/layout/IconLabelList"/>
    <dgm:cxn modelId="{C10183DC-1A9B-45BA-9590-8C00E1DC7004}" type="presParOf" srcId="{CA306589-77DD-43F6-8E4F-D224C46F1CD6}" destId="{636E1F1A-81DF-4D48-8E05-E3093A2649C2}" srcOrd="1" destOrd="0" presId="urn:microsoft.com/office/officeart/2018/2/layout/IconLabelList"/>
    <dgm:cxn modelId="{030E9D2B-1824-4DB8-A27A-D366BA5169B6}" type="presParOf" srcId="{CA306589-77DD-43F6-8E4F-D224C46F1CD6}" destId="{5A51BD30-0178-46B2-92CE-B17596AB116E}" srcOrd="2" destOrd="0" presId="urn:microsoft.com/office/officeart/2018/2/layout/IconLabel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E0C9B2-2591-4900-BC56-5F4728D003D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4923912-1384-4A7E-9CAE-A302452C8262}">
      <dgm:prSet/>
      <dgm:spPr/>
      <dgm:t>
        <a:bodyPr/>
        <a:lstStyle/>
        <a:p>
          <a:r>
            <a:rPr lang="en-IE"/>
            <a:t>A no-handshake policy is in place and any close contact should be avoided. Employees should not share objects that touch their mouth, e.g. bottles or cups</a:t>
          </a:r>
          <a:endParaRPr lang="en-US"/>
        </a:p>
      </dgm:t>
    </dgm:pt>
    <dgm:pt modelId="{789AA192-D658-423C-AFB0-B5BC40FC1D2B}" type="parTrans" cxnId="{BDE46D4A-5493-4BE3-9130-7986EA77DA3B}">
      <dgm:prSet/>
      <dgm:spPr/>
      <dgm:t>
        <a:bodyPr/>
        <a:lstStyle/>
        <a:p>
          <a:endParaRPr lang="en-US"/>
        </a:p>
      </dgm:t>
    </dgm:pt>
    <dgm:pt modelId="{E1C87133-05E3-449E-876C-448B6E8FD8A0}" type="sibTrans" cxnId="{BDE46D4A-5493-4BE3-9130-7986EA77DA3B}">
      <dgm:prSet/>
      <dgm:spPr/>
      <dgm:t>
        <a:bodyPr/>
        <a:lstStyle/>
        <a:p>
          <a:endParaRPr lang="en-US"/>
        </a:p>
      </dgm:t>
    </dgm:pt>
    <dgm:pt modelId="{0E3C44D7-B59E-48E2-A969-E824443052B9}">
      <dgm:prSet/>
      <dgm:spPr/>
      <dgm:t>
        <a:bodyPr/>
        <a:lstStyle/>
        <a:p>
          <a:r>
            <a:rPr lang="en-IE"/>
            <a:t>Signage will be displayed in all locations</a:t>
          </a:r>
          <a:endParaRPr lang="en-US"/>
        </a:p>
      </dgm:t>
    </dgm:pt>
    <dgm:pt modelId="{95B8A9CB-CBF5-46BC-A4F5-23F4026884DC}" type="parTrans" cxnId="{93A462E8-C873-455D-AEB4-B1FF1E22778E}">
      <dgm:prSet/>
      <dgm:spPr/>
      <dgm:t>
        <a:bodyPr/>
        <a:lstStyle/>
        <a:p>
          <a:endParaRPr lang="en-US"/>
        </a:p>
      </dgm:t>
    </dgm:pt>
    <dgm:pt modelId="{0151FDF4-C462-4136-9157-DE1630DEF2BF}" type="sibTrans" cxnId="{93A462E8-C873-455D-AEB4-B1FF1E22778E}">
      <dgm:prSet/>
      <dgm:spPr/>
      <dgm:t>
        <a:bodyPr/>
        <a:lstStyle/>
        <a:p>
          <a:endParaRPr lang="en-US"/>
        </a:p>
      </dgm:t>
    </dgm:pt>
    <dgm:pt modelId="{CF024376-9420-4271-BC0D-843E00209BA6}">
      <dgm:prSet/>
      <dgm:spPr/>
      <dgm:t>
        <a:bodyPr/>
        <a:lstStyle/>
        <a:p>
          <a:r>
            <a:rPr lang="en-IE"/>
            <a:t>Screens will be implemented where necessary on the basis of a risk assessment, including at reception areas if required</a:t>
          </a:r>
          <a:endParaRPr lang="en-US"/>
        </a:p>
      </dgm:t>
    </dgm:pt>
    <dgm:pt modelId="{1D631AC9-2462-41D5-81F3-D0666A803A57}" type="parTrans" cxnId="{9D444118-B726-4945-B9BE-33AE6F03BCFD}">
      <dgm:prSet/>
      <dgm:spPr/>
      <dgm:t>
        <a:bodyPr/>
        <a:lstStyle/>
        <a:p>
          <a:endParaRPr lang="en-US"/>
        </a:p>
      </dgm:t>
    </dgm:pt>
    <dgm:pt modelId="{FDA86295-DE66-47BF-AA51-9D7442F9FE02}" type="sibTrans" cxnId="{9D444118-B726-4945-B9BE-33AE6F03BCFD}">
      <dgm:prSet/>
      <dgm:spPr/>
      <dgm:t>
        <a:bodyPr/>
        <a:lstStyle/>
        <a:p>
          <a:endParaRPr lang="en-US"/>
        </a:p>
      </dgm:t>
    </dgm:pt>
    <dgm:pt modelId="{08821C70-516E-42D3-A7CE-97FD38F112D3}">
      <dgm:prSet/>
      <dgm:spPr/>
      <dgm:t>
        <a:bodyPr/>
        <a:lstStyle/>
        <a:p>
          <a:r>
            <a:rPr lang="en-IE"/>
            <a:t>Seating areas in canteens will be closed or restricted to designated seating only observing appropriate distancing</a:t>
          </a:r>
          <a:endParaRPr lang="en-US"/>
        </a:p>
      </dgm:t>
    </dgm:pt>
    <dgm:pt modelId="{E7D54DA0-406A-413F-B852-47D5BD0DD505}" type="parTrans" cxnId="{6EB9A08E-2226-433D-BD8E-A09D3DC28DF4}">
      <dgm:prSet/>
      <dgm:spPr/>
      <dgm:t>
        <a:bodyPr/>
        <a:lstStyle/>
        <a:p>
          <a:endParaRPr lang="en-US"/>
        </a:p>
      </dgm:t>
    </dgm:pt>
    <dgm:pt modelId="{03969D48-532F-458F-AAF5-448B9BE4815D}" type="sibTrans" cxnId="{6EB9A08E-2226-433D-BD8E-A09D3DC28DF4}">
      <dgm:prSet/>
      <dgm:spPr/>
      <dgm:t>
        <a:bodyPr/>
        <a:lstStyle/>
        <a:p>
          <a:endParaRPr lang="en-US"/>
        </a:p>
      </dgm:t>
    </dgm:pt>
    <dgm:pt modelId="{F4BA01D7-017F-4A64-B90F-1E756015B588}" type="pres">
      <dgm:prSet presAssocID="{22E0C9B2-2591-4900-BC56-5F4728D003DA}" presName="root" presStyleCnt="0">
        <dgm:presLayoutVars>
          <dgm:dir/>
          <dgm:resizeHandles val="exact"/>
        </dgm:presLayoutVars>
      </dgm:prSet>
      <dgm:spPr/>
      <dgm:t>
        <a:bodyPr/>
        <a:lstStyle/>
        <a:p>
          <a:endParaRPr lang="en-IE"/>
        </a:p>
      </dgm:t>
    </dgm:pt>
    <dgm:pt modelId="{530501AE-2C85-4E3C-BDA7-FD7366CB6279}" type="pres">
      <dgm:prSet presAssocID="{B4923912-1384-4A7E-9CAE-A302452C8262}" presName="compNode" presStyleCnt="0"/>
      <dgm:spPr/>
    </dgm:pt>
    <dgm:pt modelId="{E58E8FB5-C77F-40E3-BA61-AC92ADDC976F}" type="pres">
      <dgm:prSet presAssocID="{B4923912-1384-4A7E-9CAE-A302452C826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Sign Language"/>
        </a:ext>
      </dgm:extLst>
    </dgm:pt>
    <dgm:pt modelId="{4C51904E-694A-4FBF-B80B-1E9145DD38A7}" type="pres">
      <dgm:prSet presAssocID="{B4923912-1384-4A7E-9CAE-A302452C8262}" presName="spaceRect" presStyleCnt="0"/>
      <dgm:spPr/>
    </dgm:pt>
    <dgm:pt modelId="{743497A1-14E9-4C63-8DEA-4CE46CD190FA}" type="pres">
      <dgm:prSet presAssocID="{B4923912-1384-4A7E-9CAE-A302452C8262}" presName="textRect" presStyleLbl="revTx" presStyleIdx="0" presStyleCnt="4">
        <dgm:presLayoutVars>
          <dgm:chMax val="1"/>
          <dgm:chPref val="1"/>
        </dgm:presLayoutVars>
      </dgm:prSet>
      <dgm:spPr/>
      <dgm:t>
        <a:bodyPr/>
        <a:lstStyle/>
        <a:p>
          <a:endParaRPr lang="en-IE"/>
        </a:p>
      </dgm:t>
    </dgm:pt>
    <dgm:pt modelId="{708BB728-F950-41A9-8267-9E8A37E23FEC}" type="pres">
      <dgm:prSet presAssocID="{E1C87133-05E3-449E-876C-448B6E8FD8A0}" presName="sibTrans" presStyleCnt="0"/>
      <dgm:spPr/>
    </dgm:pt>
    <dgm:pt modelId="{A190A373-1B87-46C8-B6C3-FEE597E0BDEE}" type="pres">
      <dgm:prSet presAssocID="{0E3C44D7-B59E-48E2-A969-E824443052B9}" presName="compNode" presStyleCnt="0"/>
      <dgm:spPr/>
    </dgm:pt>
    <dgm:pt modelId="{DA66F97B-378F-4101-9AF2-38CFF35DF729}" type="pres">
      <dgm:prSet presAssocID="{0E3C44D7-B59E-48E2-A969-E824443052B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Marker"/>
        </a:ext>
      </dgm:extLst>
    </dgm:pt>
    <dgm:pt modelId="{86DF1A6E-3DFA-4D42-9A99-8C4A436F0985}" type="pres">
      <dgm:prSet presAssocID="{0E3C44D7-B59E-48E2-A969-E824443052B9}" presName="spaceRect" presStyleCnt="0"/>
      <dgm:spPr/>
    </dgm:pt>
    <dgm:pt modelId="{20A9B224-F3BF-4DD9-8100-674DFB14FA86}" type="pres">
      <dgm:prSet presAssocID="{0E3C44D7-B59E-48E2-A969-E824443052B9}" presName="textRect" presStyleLbl="revTx" presStyleIdx="1" presStyleCnt="4">
        <dgm:presLayoutVars>
          <dgm:chMax val="1"/>
          <dgm:chPref val="1"/>
        </dgm:presLayoutVars>
      </dgm:prSet>
      <dgm:spPr/>
      <dgm:t>
        <a:bodyPr/>
        <a:lstStyle/>
        <a:p>
          <a:endParaRPr lang="en-IE"/>
        </a:p>
      </dgm:t>
    </dgm:pt>
    <dgm:pt modelId="{5AFE092F-6AC0-4029-86DD-B6468A52E56F}" type="pres">
      <dgm:prSet presAssocID="{0151FDF4-C462-4136-9157-DE1630DEF2BF}" presName="sibTrans" presStyleCnt="0"/>
      <dgm:spPr/>
    </dgm:pt>
    <dgm:pt modelId="{0E28AACE-AE49-4346-A533-430C0C8886BE}" type="pres">
      <dgm:prSet presAssocID="{CF024376-9420-4271-BC0D-843E00209BA6}" presName="compNode" presStyleCnt="0"/>
      <dgm:spPr/>
    </dgm:pt>
    <dgm:pt modelId="{6CC6C601-54AA-4CC6-B7DC-A123A664712D}" type="pres">
      <dgm:prSet presAssocID="{CF024376-9420-4271-BC0D-843E00209BA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xmlns="" id="0" name="" descr="Check List"/>
        </a:ext>
      </dgm:extLst>
    </dgm:pt>
    <dgm:pt modelId="{9DD9F481-4B18-43E5-A8BB-9A639DD7D92C}" type="pres">
      <dgm:prSet presAssocID="{CF024376-9420-4271-BC0D-843E00209BA6}" presName="spaceRect" presStyleCnt="0"/>
      <dgm:spPr/>
    </dgm:pt>
    <dgm:pt modelId="{BEBC2E3E-6374-45AE-9266-3C92BC973AC0}" type="pres">
      <dgm:prSet presAssocID="{CF024376-9420-4271-BC0D-843E00209BA6}" presName="textRect" presStyleLbl="revTx" presStyleIdx="2" presStyleCnt="4">
        <dgm:presLayoutVars>
          <dgm:chMax val="1"/>
          <dgm:chPref val="1"/>
        </dgm:presLayoutVars>
      </dgm:prSet>
      <dgm:spPr/>
      <dgm:t>
        <a:bodyPr/>
        <a:lstStyle/>
        <a:p>
          <a:endParaRPr lang="en-IE"/>
        </a:p>
      </dgm:t>
    </dgm:pt>
    <dgm:pt modelId="{69369CFA-0904-495F-9DB3-F3A7AF5C182B}" type="pres">
      <dgm:prSet presAssocID="{FDA86295-DE66-47BF-AA51-9D7442F9FE02}" presName="sibTrans" presStyleCnt="0"/>
      <dgm:spPr/>
    </dgm:pt>
    <dgm:pt modelId="{DCF69656-916E-467E-A644-14C41A223C7F}" type="pres">
      <dgm:prSet presAssocID="{08821C70-516E-42D3-A7CE-97FD38F112D3}" presName="compNode" presStyleCnt="0"/>
      <dgm:spPr/>
    </dgm:pt>
    <dgm:pt modelId="{6FF40AA8-71E2-4D35-A710-84B4953CA166}" type="pres">
      <dgm:prSet presAssocID="{08821C70-516E-42D3-A7CE-97FD38F112D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xmlns="" id="0" name="" descr="Couch"/>
        </a:ext>
      </dgm:extLst>
    </dgm:pt>
    <dgm:pt modelId="{AE9AD7F4-75C8-45D4-8F23-D5C21C2DB2C2}" type="pres">
      <dgm:prSet presAssocID="{08821C70-516E-42D3-A7CE-97FD38F112D3}" presName="spaceRect" presStyleCnt="0"/>
      <dgm:spPr/>
    </dgm:pt>
    <dgm:pt modelId="{43EAE5BB-143C-4D86-AE62-EC47DC1FD2B7}" type="pres">
      <dgm:prSet presAssocID="{08821C70-516E-42D3-A7CE-97FD38F112D3}" presName="textRect" presStyleLbl="revTx" presStyleIdx="3" presStyleCnt="4">
        <dgm:presLayoutVars>
          <dgm:chMax val="1"/>
          <dgm:chPref val="1"/>
        </dgm:presLayoutVars>
      </dgm:prSet>
      <dgm:spPr/>
      <dgm:t>
        <a:bodyPr/>
        <a:lstStyle/>
        <a:p>
          <a:endParaRPr lang="en-IE"/>
        </a:p>
      </dgm:t>
    </dgm:pt>
  </dgm:ptLst>
  <dgm:cxnLst>
    <dgm:cxn modelId="{BDE46D4A-5493-4BE3-9130-7986EA77DA3B}" srcId="{22E0C9B2-2591-4900-BC56-5F4728D003DA}" destId="{B4923912-1384-4A7E-9CAE-A302452C8262}" srcOrd="0" destOrd="0" parTransId="{789AA192-D658-423C-AFB0-B5BC40FC1D2B}" sibTransId="{E1C87133-05E3-449E-876C-448B6E8FD8A0}"/>
    <dgm:cxn modelId="{B7D36CA6-48D7-43A7-BBE5-E2345DEB39BA}" type="presOf" srcId="{CF024376-9420-4271-BC0D-843E00209BA6}" destId="{BEBC2E3E-6374-45AE-9266-3C92BC973AC0}" srcOrd="0" destOrd="0" presId="urn:microsoft.com/office/officeart/2018/2/layout/IconLabelList"/>
    <dgm:cxn modelId="{9D444118-B726-4945-B9BE-33AE6F03BCFD}" srcId="{22E0C9B2-2591-4900-BC56-5F4728D003DA}" destId="{CF024376-9420-4271-BC0D-843E00209BA6}" srcOrd="2" destOrd="0" parTransId="{1D631AC9-2462-41D5-81F3-D0666A803A57}" sibTransId="{FDA86295-DE66-47BF-AA51-9D7442F9FE02}"/>
    <dgm:cxn modelId="{0294A20F-DE7B-4C2C-9460-8B77E41FC94F}" type="presOf" srcId="{08821C70-516E-42D3-A7CE-97FD38F112D3}" destId="{43EAE5BB-143C-4D86-AE62-EC47DC1FD2B7}" srcOrd="0" destOrd="0" presId="urn:microsoft.com/office/officeart/2018/2/layout/IconLabelList"/>
    <dgm:cxn modelId="{6EB9A08E-2226-433D-BD8E-A09D3DC28DF4}" srcId="{22E0C9B2-2591-4900-BC56-5F4728D003DA}" destId="{08821C70-516E-42D3-A7CE-97FD38F112D3}" srcOrd="3" destOrd="0" parTransId="{E7D54DA0-406A-413F-B852-47D5BD0DD505}" sibTransId="{03969D48-532F-458F-AAF5-448B9BE4815D}"/>
    <dgm:cxn modelId="{8EC29A68-5A17-4659-9257-868AC92B41AF}" type="presOf" srcId="{0E3C44D7-B59E-48E2-A969-E824443052B9}" destId="{20A9B224-F3BF-4DD9-8100-674DFB14FA86}" srcOrd="0" destOrd="0" presId="urn:microsoft.com/office/officeart/2018/2/layout/IconLabelList"/>
    <dgm:cxn modelId="{26FE60FA-0283-48BD-923A-8CC621F931C7}" type="presOf" srcId="{B4923912-1384-4A7E-9CAE-A302452C8262}" destId="{743497A1-14E9-4C63-8DEA-4CE46CD190FA}" srcOrd="0" destOrd="0" presId="urn:microsoft.com/office/officeart/2018/2/layout/IconLabelList"/>
    <dgm:cxn modelId="{FB74C8D6-C2CE-4FA8-B987-4E857132F447}" type="presOf" srcId="{22E0C9B2-2591-4900-BC56-5F4728D003DA}" destId="{F4BA01D7-017F-4A64-B90F-1E756015B588}" srcOrd="0" destOrd="0" presId="urn:microsoft.com/office/officeart/2018/2/layout/IconLabelList"/>
    <dgm:cxn modelId="{93A462E8-C873-455D-AEB4-B1FF1E22778E}" srcId="{22E0C9B2-2591-4900-BC56-5F4728D003DA}" destId="{0E3C44D7-B59E-48E2-A969-E824443052B9}" srcOrd="1" destOrd="0" parTransId="{95B8A9CB-CBF5-46BC-A4F5-23F4026884DC}" sibTransId="{0151FDF4-C462-4136-9157-DE1630DEF2BF}"/>
    <dgm:cxn modelId="{7F8B5FEA-6BCE-4523-AF2A-8911D9DDF9AF}" type="presParOf" srcId="{F4BA01D7-017F-4A64-B90F-1E756015B588}" destId="{530501AE-2C85-4E3C-BDA7-FD7366CB6279}" srcOrd="0" destOrd="0" presId="urn:microsoft.com/office/officeart/2018/2/layout/IconLabelList"/>
    <dgm:cxn modelId="{892AE1FA-4509-4E37-88BA-3BFA3017C4B6}" type="presParOf" srcId="{530501AE-2C85-4E3C-BDA7-FD7366CB6279}" destId="{E58E8FB5-C77F-40E3-BA61-AC92ADDC976F}" srcOrd="0" destOrd="0" presId="urn:microsoft.com/office/officeart/2018/2/layout/IconLabelList"/>
    <dgm:cxn modelId="{94E371A8-82D0-4ECF-B386-F2DBEC15922D}" type="presParOf" srcId="{530501AE-2C85-4E3C-BDA7-FD7366CB6279}" destId="{4C51904E-694A-4FBF-B80B-1E9145DD38A7}" srcOrd="1" destOrd="0" presId="urn:microsoft.com/office/officeart/2018/2/layout/IconLabelList"/>
    <dgm:cxn modelId="{D222DC86-AB99-4588-A5BC-AF078BB428E8}" type="presParOf" srcId="{530501AE-2C85-4E3C-BDA7-FD7366CB6279}" destId="{743497A1-14E9-4C63-8DEA-4CE46CD190FA}" srcOrd="2" destOrd="0" presId="urn:microsoft.com/office/officeart/2018/2/layout/IconLabelList"/>
    <dgm:cxn modelId="{46795EFC-5059-4A49-9816-808454821E87}" type="presParOf" srcId="{F4BA01D7-017F-4A64-B90F-1E756015B588}" destId="{708BB728-F950-41A9-8267-9E8A37E23FEC}" srcOrd="1" destOrd="0" presId="urn:microsoft.com/office/officeart/2018/2/layout/IconLabelList"/>
    <dgm:cxn modelId="{1D1E2D0B-F55F-4D73-B27A-3973ACCE60AF}" type="presParOf" srcId="{F4BA01D7-017F-4A64-B90F-1E756015B588}" destId="{A190A373-1B87-46C8-B6C3-FEE597E0BDEE}" srcOrd="2" destOrd="0" presId="urn:microsoft.com/office/officeart/2018/2/layout/IconLabelList"/>
    <dgm:cxn modelId="{844A453F-F86B-41B2-9CAA-AAF0C66EF3E5}" type="presParOf" srcId="{A190A373-1B87-46C8-B6C3-FEE597E0BDEE}" destId="{DA66F97B-378F-4101-9AF2-38CFF35DF729}" srcOrd="0" destOrd="0" presId="urn:microsoft.com/office/officeart/2018/2/layout/IconLabelList"/>
    <dgm:cxn modelId="{118ECEA2-E0D5-4063-8A31-07D7A7D5591E}" type="presParOf" srcId="{A190A373-1B87-46C8-B6C3-FEE597E0BDEE}" destId="{86DF1A6E-3DFA-4D42-9A99-8C4A436F0985}" srcOrd="1" destOrd="0" presId="urn:microsoft.com/office/officeart/2018/2/layout/IconLabelList"/>
    <dgm:cxn modelId="{02532AB1-8D58-4FBD-8C33-9A60125CC65B}" type="presParOf" srcId="{A190A373-1B87-46C8-B6C3-FEE597E0BDEE}" destId="{20A9B224-F3BF-4DD9-8100-674DFB14FA86}" srcOrd="2" destOrd="0" presId="urn:microsoft.com/office/officeart/2018/2/layout/IconLabelList"/>
    <dgm:cxn modelId="{B66A4590-B0B6-4B2C-9B24-6D6D9841B970}" type="presParOf" srcId="{F4BA01D7-017F-4A64-B90F-1E756015B588}" destId="{5AFE092F-6AC0-4029-86DD-B6468A52E56F}" srcOrd="3" destOrd="0" presId="urn:microsoft.com/office/officeart/2018/2/layout/IconLabelList"/>
    <dgm:cxn modelId="{E45F364B-FCF5-46FF-B78E-1E3A5A7D3FE0}" type="presParOf" srcId="{F4BA01D7-017F-4A64-B90F-1E756015B588}" destId="{0E28AACE-AE49-4346-A533-430C0C8886BE}" srcOrd="4" destOrd="0" presId="urn:microsoft.com/office/officeart/2018/2/layout/IconLabelList"/>
    <dgm:cxn modelId="{AC4EC1AB-24BE-4D26-8AEE-1628236E6EBE}" type="presParOf" srcId="{0E28AACE-AE49-4346-A533-430C0C8886BE}" destId="{6CC6C601-54AA-4CC6-B7DC-A123A664712D}" srcOrd="0" destOrd="0" presId="urn:microsoft.com/office/officeart/2018/2/layout/IconLabelList"/>
    <dgm:cxn modelId="{C456B42A-0961-4126-8A09-E3EEE046F7B5}" type="presParOf" srcId="{0E28AACE-AE49-4346-A533-430C0C8886BE}" destId="{9DD9F481-4B18-43E5-A8BB-9A639DD7D92C}" srcOrd="1" destOrd="0" presId="urn:microsoft.com/office/officeart/2018/2/layout/IconLabelList"/>
    <dgm:cxn modelId="{D4CD4E14-5DE8-42D6-9AF2-10AFE73C9813}" type="presParOf" srcId="{0E28AACE-AE49-4346-A533-430C0C8886BE}" destId="{BEBC2E3E-6374-45AE-9266-3C92BC973AC0}" srcOrd="2" destOrd="0" presId="urn:microsoft.com/office/officeart/2018/2/layout/IconLabelList"/>
    <dgm:cxn modelId="{219BA094-7CFE-4966-900F-BD3CDCBED96D}" type="presParOf" srcId="{F4BA01D7-017F-4A64-B90F-1E756015B588}" destId="{69369CFA-0904-495F-9DB3-F3A7AF5C182B}" srcOrd="5" destOrd="0" presId="urn:microsoft.com/office/officeart/2018/2/layout/IconLabelList"/>
    <dgm:cxn modelId="{4F3AE3CB-44BD-44A0-83B2-01088BE3C576}" type="presParOf" srcId="{F4BA01D7-017F-4A64-B90F-1E756015B588}" destId="{DCF69656-916E-467E-A644-14C41A223C7F}" srcOrd="6" destOrd="0" presId="urn:microsoft.com/office/officeart/2018/2/layout/IconLabelList"/>
    <dgm:cxn modelId="{241E75DE-2EFF-4D3E-B9F7-2AA69CB4F906}" type="presParOf" srcId="{DCF69656-916E-467E-A644-14C41A223C7F}" destId="{6FF40AA8-71E2-4D35-A710-84B4953CA166}" srcOrd="0" destOrd="0" presId="urn:microsoft.com/office/officeart/2018/2/layout/IconLabelList"/>
    <dgm:cxn modelId="{3AF65E0E-C5FB-4604-9A63-2F24C0CA3848}" type="presParOf" srcId="{DCF69656-916E-467E-A644-14C41A223C7F}" destId="{AE9AD7F4-75C8-45D4-8F23-D5C21C2DB2C2}" srcOrd="1" destOrd="0" presId="urn:microsoft.com/office/officeart/2018/2/layout/IconLabelList"/>
    <dgm:cxn modelId="{00433D76-11DD-4964-93F2-820E5A5F0509}" type="presParOf" srcId="{DCF69656-916E-467E-A644-14C41A223C7F}" destId="{43EAE5BB-143C-4D86-AE62-EC47DC1FD2B7}" srcOrd="2" destOrd="0" presId="urn:microsoft.com/office/officeart/2018/2/layout/IconLabel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A8344B3-17C0-455C-9FC6-6D7FCF33F033}" type="doc">
      <dgm:prSet loTypeId="urn:microsoft.com/office/officeart/2016/7/layout/RepeatingBendingProcessNew" loCatId="process" qsTypeId="urn:microsoft.com/office/officeart/2005/8/quickstyle/simple1" qsCatId="simple" csTypeId="urn:microsoft.com/office/officeart/2005/8/colors/colorful1#9" csCatId="colorful" phldr="1"/>
      <dgm:spPr/>
      <dgm:t>
        <a:bodyPr/>
        <a:lstStyle/>
        <a:p>
          <a:endParaRPr lang="en-US"/>
        </a:p>
      </dgm:t>
    </dgm:pt>
    <dgm:pt modelId="{6D82A38D-D7C2-4BD7-B7B7-D64A8228D671}">
      <dgm:prSet/>
      <dgm:spPr/>
      <dgm:t>
        <a:bodyPr/>
        <a:lstStyle/>
        <a:p>
          <a:r>
            <a:rPr lang="en-IE" dirty="0"/>
            <a:t>All work </a:t>
          </a:r>
          <a:r>
            <a:rPr lang="en-IE" dirty="0" smtClean="0"/>
            <a:t>and fishing areas </a:t>
          </a:r>
          <a:r>
            <a:rPr lang="en-IE" dirty="0"/>
            <a:t>will be cleaned at regular intervals using appropriate cleaning materials.  </a:t>
          </a:r>
          <a:endParaRPr lang="en-US" dirty="0"/>
        </a:p>
      </dgm:t>
    </dgm:pt>
    <dgm:pt modelId="{F2ADDB13-5D7E-48B6-B393-6FBB8CA7BF64}" type="parTrans" cxnId="{E551A514-5AED-4B5D-AEE8-1A1B9D8AB0E7}">
      <dgm:prSet/>
      <dgm:spPr/>
      <dgm:t>
        <a:bodyPr/>
        <a:lstStyle/>
        <a:p>
          <a:endParaRPr lang="en-US"/>
        </a:p>
      </dgm:t>
    </dgm:pt>
    <dgm:pt modelId="{BD53F48E-73AF-4FB6-880F-B557CD27AD7C}" type="sibTrans" cxnId="{E551A514-5AED-4B5D-AEE8-1A1B9D8AB0E7}">
      <dgm:prSet/>
      <dgm:spPr/>
      <dgm:t>
        <a:bodyPr/>
        <a:lstStyle/>
        <a:p>
          <a:endParaRPr lang="en-US"/>
        </a:p>
      </dgm:t>
    </dgm:pt>
    <dgm:pt modelId="{DC2FD600-B2E3-4F0E-A327-B7D03D3CA516}">
      <dgm:prSet/>
      <dgm:spPr/>
      <dgm:t>
        <a:bodyPr/>
        <a:lstStyle/>
        <a:p>
          <a:r>
            <a:rPr lang="en-IE" dirty="0"/>
            <a:t>High contact points such as door handles, taps, toilets, </a:t>
          </a:r>
          <a:r>
            <a:rPr lang="en-IE" dirty="0" smtClean="0"/>
            <a:t>bait tables, guard rails, rod holders, shared </a:t>
          </a:r>
          <a:r>
            <a:rPr lang="en-IE" dirty="0"/>
            <a:t>equipment and other touch points will be cleaned and disinfected frequently.</a:t>
          </a:r>
          <a:endParaRPr lang="en-US" dirty="0"/>
        </a:p>
      </dgm:t>
    </dgm:pt>
    <dgm:pt modelId="{AA6E89BC-D7E7-46F8-B700-D7D4667AE40A}" type="parTrans" cxnId="{50BEF190-4BD7-488C-8681-F45ABE8B7B17}">
      <dgm:prSet/>
      <dgm:spPr/>
      <dgm:t>
        <a:bodyPr/>
        <a:lstStyle/>
        <a:p>
          <a:endParaRPr lang="en-US"/>
        </a:p>
      </dgm:t>
    </dgm:pt>
    <dgm:pt modelId="{A2201EC4-3ECC-4211-93E4-35B33B41B7AB}" type="sibTrans" cxnId="{50BEF190-4BD7-488C-8681-F45ABE8B7B17}">
      <dgm:prSet/>
      <dgm:spPr/>
      <dgm:t>
        <a:bodyPr/>
        <a:lstStyle/>
        <a:p>
          <a:endParaRPr lang="en-US"/>
        </a:p>
      </dgm:t>
    </dgm:pt>
    <dgm:pt modelId="{97CE2434-05EF-4CF9-BFB7-0796DB460B0F}">
      <dgm:prSet/>
      <dgm:spPr/>
      <dgm:t>
        <a:bodyPr/>
        <a:lstStyle/>
        <a:p>
          <a:r>
            <a:rPr lang="en-IE" dirty="0" smtClean="0"/>
            <a:t>An ACI and Irish Chartered  Skippers Association cleaning </a:t>
          </a:r>
          <a:r>
            <a:rPr lang="en-IE" dirty="0"/>
            <a:t>protocol is in place. </a:t>
          </a:r>
          <a:endParaRPr lang="en-US" dirty="0"/>
        </a:p>
      </dgm:t>
    </dgm:pt>
    <dgm:pt modelId="{D8F5A159-3A5A-412D-996B-F4ACAEA26227}" type="parTrans" cxnId="{6FC37FFC-61CA-42CA-B2D4-1BE51631EA52}">
      <dgm:prSet/>
      <dgm:spPr/>
      <dgm:t>
        <a:bodyPr/>
        <a:lstStyle/>
        <a:p>
          <a:endParaRPr lang="en-US"/>
        </a:p>
      </dgm:t>
    </dgm:pt>
    <dgm:pt modelId="{7E6FEFA6-5BB2-4A81-9001-069526478E89}" type="sibTrans" cxnId="{6FC37FFC-61CA-42CA-B2D4-1BE51631EA52}">
      <dgm:prSet/>
      <dgm:spPr/>
      <dgm:t>
        <a:bodyPr/>
        <a:lstStyle/>
        <a:p>
          <a:endParaRPr lang="en-US"/>
        </a:p>
      </dgm:t>
    </dgm:pt>
    <dgm:pt modelId="{8A1F7AC2-6C58-4390-BE7C-5C7F9D02AE47}">
      <dgm:prSet/>
      <dgm:spPr/>
      <dgm:t>
        <a:bodyPr/>
        <a:lstStyle/>
        <a:p>
          <a:r>
            <a:rPr lang="en-IE" dirty="0"/>
            <a:t>Hand sanitiser and appropriate cleaning supplies will be provided in all </a:t>
          </a:r>
          <a:r>
            <a:rPr lang="en-IE" dirty="0" smtClean="0"/>
            <a:t>work and organised fishing event </a:t>
          </a:r>
          <a:r>
            <a:rPr lang="en-IE" dirty="0"/>
            <a:t>locations</a:t>
          </a:r>
          <a:endParaRPr lang="en-US" dirty="0"/>
        </a:p>
      </dgm:t>
    </dgm:pt>
    <dgm:pt modelId="{804F8CED-412E-4A77-BCFC-63F5F2D6670F}" type="parTrans" cxnId="{E87FDE3A-AA26-49A6-8079-C9AC0CDDFBC2}">
      <dgm:prSet/>
      <dgm:spPr/>
      <dgm:t>
        <a:bodyPr/>
        <a:lstStyle/>
        <a:p>
          <a:endParaRPr lang="en-US"/>
        </a:p>
      </dgm:t>
    </dgm:pt>
    <dgm:pt modelId="{862D4330-3F18-4384-94E9-5A9765735F2A}" type="sibTrans" cxnId="{E87FDE3A-AA26-49A6-8079-C9AC0CDDFBC2}">
      <dgm:prSet/>
      <dgm:spPr/>
      <dgm:t>
        <a:bodyPr/>
        <a:lstStyle/>
        <a:p>
          <a:endParaRPr lang="en-US"/>
        </a:p>
      </dgm:t>
    </dgm:pt>
    <dgm:pt modelId="{309AD476-57C3-45B3-8F02-9741C3C9F5EE}">
      <dgm:prSet/>
      <dgm:spPr/>
      <dgm:t>
        <a:bodyPr/>
        <a:lstStyle/>
        <a:p>
          <a:r>
            <a:rPr lang="en-IE" dirty="0"/>
            <a:t>Where necessary, </a:t>
          </a:r>
          <a:r>
            <a:rPr lang="en-IE" dirty="0" smtClean="0"/>
            <a:t>volunteers, employees </a:t>
          </a:r>
          <a:r>
            <a:rPr lang="en-IE" dirty="0"/>
            <a:t>will be provided with disposable cleaning wipes to sanitise their work stations when in attendance at </a:t>
          </a:r>
          <a:r>
            <a:rPr lang="en-IE" dirty="0" smtClean="0"/>
            <a:t>work or for fishing areas while fishing organised events.</a:t>
          </a:r>
          <a:endParaRPr lang="en-US" dirty="0"/>
        </a:p>
      </dgm:t>
    </dgm:pt>
    <dgm:pt modelId="{80B766FA-1B89-4757-B009-41C32D3F4496}" type="parTrans" cxnId="{D47C4683-5290-4D31-92FE-7F04968D86AF}">
      <dgm:prSet/>
      <dgm:spPr/>
      <dgm:t>
        <a:bodyPr/>
        <a:lstStyle/>
        <a:p>
          <a:endParaRPr lang="en-US"/>
        </a:p>
      </dgm:t>
    </dgm:pt>
    <dgm:pt modelId="{1FF948FA-D216-4B37-B167-2E66E702F495}" type="sibTrans" cxnId="{D47C4683-5290-4D31-92FE-7F04968D86AF}">
      <dgm:prSet/>
      <dgm:spPr/>
      <dgm:t>
        <a:bodyPr/>
        <a:lstStyle/>
        <a:p>
          <a:endParaRPr lang="en-US"/>
        </a:p>
      </dgm:t>
    </dgm:pt>
    <dgm:pt modelId="{EF69D3DC-6EB5-4F0A-8C80-F8D1B076ECBB}">
      <dgm:prSet/>
      <dgm:spPr/>
      <dgm:t>
        <a:bodyPr/>
        <a:lstStyle/>
        <a:p>
          <a:r>
            <a:rPr lang="en-IE" dirty="0"/>
            <a:t>A Clean </a:t>
          </a:r>
          <a:r>
            <a:rPr lang="en-IE" dirty="0" smtClean="0"/>
            <a:t>work and fishing area </a:t>
          </a:r>
          <a:r>
            <a:rPr lang="en-IE" dirty="0"/>
            <a:t>policy will need to be strictly adhered to (or implemented if not already in place) in order to facilitate adequate cleaning and sanitisation</a:t>
          </a:r>
          <a:endParaRPr lang="en-US" dirty="0"/>
        </a:p>
      </dgm:t>
    </dgm:pt>
    <dgm:pt modelId="{D0693575-B00C-49B4-A1EC-24EA9C6A42E6}" type="parTrans" cxnId="{EBBBE495-C18A-4FFD-9C34-4D0AFE80F9E6}">
      <dgm:prSet/>
      <dgm:spPr/>
      <dgm:t>
        <a:bodyPr/>
        <a:lstStyle/>
        <a:p>
          <a:endParaRPr lang="en-US"/>
        </a:p>
      </dgm:t>
    </dgm:pt>
    <dgm:pt modelId="{40B004B3-24F8-4B55-BD7D-710453E3FB38}" type="sibTrans" cxnId="{EBBBE495-C18A-4FFD-9C34-4D0AFE80F9E6}">
      <dgm:prSet/>
      <dgm:spPr/>
      <dgm:t>
        <a:bodyPr/>
        <a:lstStyle/>
        <a:p>
          <a:endParaRPr lang="en-US"/>
        </a:p>
      </dgm:t>
    </dgm:pt>
    <dgm:pt modelId="{AE6CCC64-2146-479B-BAE4-4D0474919B48}" type="pres">
      <dgm:prSet presAssocID="{FA8344B3-17C0-455C-9FC6-6D7FCF33F033}" presName="Name0" presStyleCnt="0">
        <dgm:presLayoutVars>
          <dgm:dir/>
          <dgm:resizeHandles val="exact"/>
        </dgm:presLayoutVars>
      </dgm:prSet>
      <dgm:spPr/>
      <dgm:t>
        <a:bodyPr/>
        <a:lstStyle/>
        <a:p>
          <a:endParaRPr lang="en-IE"/>
        </a:p>
      </dgm:t>
    </dgm:pt>
    <dgm:pt modelId="{D4307025-69A9-4F0D-9332-45257689B3CF}" type="pres">
      <dgm:prSet presAssocID="{6D82A38D-D7C2-4BD7-B7B7-D64A8228D671}" presName="node" presStyleLbl="node1" presStyleIdx="0" presStyleCnt="6">
        <dgm:presLayoutVars>
          <dgm:bulletEnabled val="1"/>
        </dgm:presLayoutVars>
      </dgm:prSet>
      <dgm:spPr/>
      <dgm:t>
        <a:bodyPr/>
        <a:lstStyle/>
        <a:p>
          <a:endParaRPr lang="en-IE"/>
        </a:p>
      </dgm:t>
    </dgm:pt>
    <dgm:pt modelId="{D1133BA8-5B0E-461A-9474-6C536CD5AE5C}" type="pres">
      <dgm:prSet presAssocID="{BD53F48E-73AF-4FB6-880F-B557CD27AD7C}" presName="sibTrans" presStyleLbl="sibTrans1D1" presStyleIdx="0" presStyleCnt="5"/>
      <dgm:spPr/>
      <dgm:t>
        <a:bodyPr/>
        <a:lstStyle/>
        <a:p>
          <a:endParaRPr lang="en-IE"/>
        </a:p>
      </dgm:t>
    </dgm:pt>
    <dgm:pt modelId="{BFCD70DE-C1B5-40E1-A921-66101A6D9BF8}" type="pres">
      <dgm:prSet presAssocID="{BD53F48E-73AF-4FB6-880F-B557CD27AD7C}" presName="connectorText" presStyleLbl="sibTrans1D1" presStyleIdx="0" presStyleCnt="5"/>
      <dgm:spPr/>
      <dgm:t>
        <a:bodyPr/>
        <a:lstStyle/>
        <a:p>
          <a:endParaRPr lang="en-IE"/>
        </a:p>
      </dgm:t>
    </dgm:pt>
    <dgm:pt modelId="{49A5EF01-6027-4A41-8CD8-A72C9BDD0873}" type="pres">
      <dgm:prSet presAssocID="{DC2FD600-B2E3-4F0E-A327-B7D03D3CA516}" presName="node" presStyleLbl="node1" presStyleIdx="1" presStyleCnt="6">
        <dgm:presLayoutVars>
          <dgm:bulletEnabled val="1"/>
        </dgm:presLayoutVars>
      </dgm:prSet>
      <dgm:spPr/>
      <dgm:t>
        <a:bodyPr/>
        <a:lstStyle/>
        <a:p>
          <a:endParaRPr lang="en-IE"/>
        </a:p>
      </dgm:t>
    </dgm:pt>
    <dgm:pt modelId="{1204C5F6-ED42-4532-9E22-763233BA508B}" type="pres">
      <dgm:prSet presAssocID="{A2201EC4-3ECC-4211-93E4-35B33B41B7AB}" presName="sibTrans" presStyleLbl="sibTrans1D1" presStyleIdx="1" presStyleCnt="5"/>
      <dgm:spPr/>
      <dgm:t>
        <a:bodyPr/>
        <a:lstStyle/>
        <a:p>
          <a:endParaRPr lang="en-IE"/>
        </a:p>
      </dgm:t>
    </dgm:pt>
    <dgm:pt modelId="{4D79B26A-72CE-43C5-A633-DB41AA68297C}" type="pres">
      <dgm:prSet presAssocID="{A2201EC4-3ECC-4211-93E4-35B33B41B7AB}" presName="connectorText" presStyleLbl="sibTrans1D1" presStyleIdx="1" presStyleCnt="5"/>
      <dgm:spPr/>
      <dgm:t>
        <a:bodyPr/>
        <a:lstStyle/>
        <a:p>
          <a:endParaRPr lang="en-IE"/>
        </a:p>
      </dgm:t>
    </dgm:pt>
    <dgm:pt modelId="{AEC4F6CA-99E7-4618-BB7F-687959E52C81}" type="pres">
      <dgm:prSet presAssocID="{97CE2434-05EF-4CF9-BFB7-0796DB460B0F}" presName="node" presStyleLbl="node1" presStyleIdx="2" presStyleCnt="6">
        <dgm:presLayoutVars>
          <dgm:bulletEnabled val="1"/>
        </dgm:presLayoutVars>
      </dgm:prSet>
      <dgm:spPr/>
      <dgm:t>
        <a:bodyPr/>
        <a:lstStyle/>
        <a:p>
          <a:endParaRPr lang="en-IE"/>
        </a:p>
      </dgm:t>
    </dgm:pt>
    <dgm:pt modelId="{FE4EF021-0328-44FD-955E-B2A10A481E52}" type="pres">
      <dgm:prSet presAssocID="{7E6FEFA6-5BB2-4A81-9001-069526478E89}" presName="sibTrans" presStyleLbl="sibTrans1D1" presStyleIdx="2" presStyleCnt="5"/>
      <dgm:spPr/>
      <dgm:t>
        <a:bodyPr/>
        <a:lstStyle/>
        <a:p>
          <a:endParaRPr lang="en-IE"/>
        </a:p>
      </dgm:t>
    </dgm:pt>
    <dgm:pt modelId="{3684ECD4-7A70-48A8-B5D3-EA5ED59AB04D}" type="pres">
      <dgm:prSet presAssocID="{7E6FEFA6-5BB2-4A81-9001-069526478E89}" presName="connectorText" presStyleLbl="sibTrans1D1" presStyleIdx="2" presStyleCnt="5"/>
      <dgm:spPr/>
      <dgm:t>
        <a:bodyPr/>
        <a:lstStyle/>
        <a:p>
          <a:endParaRPr lang="en-IE"/>
        </a:p>
      </dgm:t>
    </dgm:pt>
    <dgm:pt modelId="{FA5990A3-B752-48F1-924A-9C1A1122DD52}" type="pres">
      <dgm:prSet presAssocID="{8A1F7AC2-6C58-4390-BE7C-5C7F9D02AE47}" presName="node" presStyleLbl="node1" presStyleIdx="3" presStyleCnt="6">
        <dgm:presLayoutVars>
          <dgm:bulletEnabled val="1"/>
        </dgm:presLayoutVars>
      </dgm:prSet>
      <dgm:spPr/>
      <dgm:t>
        <a:bodyPr/>
        <a:lstStyle/>
        <a:p>
          <a:endParaRPr lang="en-IE"/>
        </a:p>
      </dgm:t>
    </dgm:pt>
    <dgm:pt modelId="{9F238B59-9818-48E7-9EE9-571F44A0E9A5}" type="pres">
      <dgm:prSet presAssocID="{862D4330-3F18-4384-94E9-5A9765735F2A}" presName="sibTrans" presStyleLbl="sibTrans1D1" presStyleIdx="3" presStyleCnt="5"/>
      <dgm:spPr/>
      <dgm:t>
        <a:bodyPr/>
        <a:lstStyle/>
        <a:p>
          <a:endParaRPr lang="en-IE"/>
        </a:p>
      </dgm:t>
    </dgm:pt>
    <dgm:pt modelId="{8F782B42-9201-4A83-9018-73D59863AA00}" type="pres">
      <dgm:prSet presAssocID="{862D4330-3F18-4384-94E9-5A9765735F2A}" presName="connectorText" presStyleLbl="sibTrans1D1" presStyleIdx="3" presStyleCnt="5"/>
      <dgm:spPr/>
      <dgm:t>
        <a:bodyPr/>
        <a:lstStyle/>
        <a:p>
          <a:endParaRPr lang="en-IE"/>
        </a:p>
      </dgm:t>
    </dgm:pt>
    <dgm:pt modelId="{B64D02AD-1927-4FF8-8D11-83BDB8E873B6}" type="pres">
      <dgm:prSet presAssocID="{309AD476-57C3-45B3-8F02-9741C3C9F5EE}" presName="node" presStyleLbl="node1" presStyleIdx="4" presStyleCnt="6">
        <dgm:presLayoutVars>
          <dgm:bulletEnabled val="1"/>
        </dgm:presLayoutVars>
      </dgm:prSet>
      <dgm:spPr/>
      <dgm:t>
        <a:bodyPr/>
        <a:lstStyle/>
        <a:p>
          <a:endParaRPr lang="en-IE"/>
        </a:p>
      </dgm:t>
    </dgm:pt>
    <dgm:pt modelId="{613ACB4A-5080-4449-86A3-E8E5BEAF3B54}" type="pres">
      <dgm:prSet presAssocID="{1FF948FA-D216-4B37-B167-2E66E702F495}" presName="sibTrans" presStyleLbl="sibTrans1D1" presStyleIdx="4" presStyleCnt="5"/>
      <dgm:spPr/>
      <dgm:t>
        <a:bodyPr/>
        <a:lstStyle/>
        <a:p>
          <a:endParaRPr lang="en-IE"/>
        </a:p>
      </dgm:t>
    </dgm:pt>
    <dgm:pt modelId="{A97FFF10-7209-4E51-B5DB-855E033CFE7E}" type="pres">
      <dgm:prSet presAssocID="{1FF948FA-D216-4B37-B167-2E66E702F495}" presName="connectorText" presStyleLbl="sibTrans1D1" presStyleIdx="4" presStyleCnt="5"/>
      <dgm:spPr/>
      <dgm:t>
        <a:bodyPr/>
        <a:lstStyle/>
        <a:p>
          <a:endParaRPr lang="en-IE"/>
        </a:p>
      </dgm:t>
    </dgm:pt>
    <dgm:pt modelId="{97DEA5FE-DA8F-48C8-958A-0BA5D5E284FB}" type="pres">
      <dgm:prSet presAssocID="{EF69D3DC-6EB5-4F0A-8C80-F8D1B076ECBB}" presName="node" presStyleLbl="node1" presStyleIdx="5" presStyleCnt="6">
        <dgm:presLayoutVars>
          <dgm:bulletEnabled val="1"/>
        </dgm:presLayoutVars>
      </dgm:prSet>
      <dgm:spPr/>
      <dgm:t>
        <a:bodyPr/>
        <a:lstStyle/>
        <a:p>
          <a:endParaRPr lang="en-IE"/>
        </a:p>
      </dgm:t>
    </dgm:pt>
  </dgm:ptLst>
  <dgm:cxnLst>
    <dgm:cxn modelId="{6FC37FFC-61CA-42CA-B2D4-1BE51631EA52}" srcId="{FA8344B3-17C0-455C-9FC6-6D7FCF33F033}" destId="{97CE2434-05EF-4CF9-BFB7-0796DB460B0F}" srcOrd="2" destOrd="0" parTransId="{D8F5A159-3A5A-412D-996B-F4ACAEA26227}" sibTransId="{7E6FEFA6-5BB2-4A81-9001-069526478E89}"/>
    <dgm:cxn modelId="{D8596673-81A8-449A-BECB-56F3090E6D1E}" type="presOf" srcId="{1FF948FA-D216-4B37-B167-2E66E702F495}" destId="{A97FFF10-7209-4E51-B5DB-855E033CFE7E}" srcOrd="1" destOrd="0" presId="urn:microsoft.com/office/officeart/2016/7/layout/RepeatingBendingProcessNew"/>
    <dgm:cxn modelId="{EBBBE495-C18A-4FFD-9C34-4D0AFE80F9E6}" srcId="{FA8344B3-17C0-455C-9FC6-6D7FCF33F033}" destId="{EF69D3DC-6EB5-4F0A-8C80-F8D1B076ECBB}" srcOrd="5" destOrd="0" parTransId="{D0693575-B00C-49B4-A1EC-24EA9C6A42E6}" sibTransId="{40B004B3-24F8-4B55-BD7D-710453E3FB38}"/>
    <dgm:cxn modelId="{6C268176-AD63-4BD4-AE60-CAD5E3ED21E3}" type="presOf" srcId="{6D82A38D-D7C2-4BD7-B7B7-D64A8228D671}" destId="{D4307025-69A9-4F0D-9332-45257689B3CF}" srcOrd="0" destOrd="0" presId="urn:microsoft.com/office/officeart/2016/7/layout/RepeatingBendingProcessNew"/>
    <dgm:cxn modelId="{A5B08AA0-7895-4400-9C72-6B9B7FE8B7E9}" type="presOf" srcId="{BD53F48E-73AF-4FB6-880F-B557CD27AD7C}" destId="{D1133BA8-5B0E-461A-9474-6C536CD5AE5C}" srcOrd="0" destOrd="0" presId="urn:microsoft.com/office/officeart/2016/7/layout/RepeatingBendingProcessNew"/>
    <dgm:cxn modelId="{7AB0F37F-19D8-43E0-AD8F-6CAE141D328E}" type="presOf" srcId="{FA8344B3-17C0-455C-9FC6-6D7FCF33F033}" destId="{AE6CCC64-2146-479B-BAE4-4D0474919B48}" srcOrd="0" destOrd="0" presId="urn:microsoft.com/office/officeart/2016/7/layout/RepeatingBendingProcessNew"/>
    <dgm:cxn modelId="{2866EF69-1CCB-4720-893C-C31A50F7DE8C}" type="presOf" srcId="{EF69D3DC-6EB5-4F0A-8C80-F8D1B076ECBB}" destId="{97DEA5FE-DA8F-48C8-958A-0BA5D5E284FB}" srcOrd="0" destOrd="0" presId="urn:microsoft.com/office/officeart/2016/7/layout/RepeatingBendingProcessNew"/>
    <dgm:cxn modelId="{1A2E3102-2562-42B4-B404-EE76CE797701}" type="presOf" srcId="{8A1F7AC2-6C58-4390-BE7C-5C7F9D02AE47}" destId="{FA5990A3-B752-48F1-924A-9C1A1122DD52}" srcOrd="0" destOrd="0" presId="urn:microsoft.com/office/officeart/2016/7/layout/RepeatingBendingProcessNew"/>
    <dgm:cxn modelId="{E3159747-93AA-4CFE-810E-D8A549214E85}" type="presOf" srcId="{7E6FEFA6-5BB2-4A81-9001-069526478E89}" destId="{3684ECD4-7A70-48A8-B5D3-EA5ED59AB04D}" srcOrd="1" destOrd="0" presId="urn:microsoft.com/office/officeart/2016/7/layout/RepeatingBendingProcessNew"/>
    <dgm:cxn modelId="{6032AA8F-58FC-4256-84E4-594488DA3801}" type="presOf" srcId="{97CE2434-05EF-4CF9-BFB7-0796DB460B0F}" destId="{AEC4F6CA-99E7-4618-BB7F-687959E52C81}" srcOrd="0" destOrd="0" presId="urn:microsoft.com/office/officeart/2016/7/layout/RepeatingBendingProcessNew"/>
    <dgm:cxn modelId="{438A34CC-7019-4ACC-AA70-8A7BA73C0C7D}" type="presOf" srcId="{A2201EC4-3ECC-4211-93E4-35B33B41B7AB}" destId="{1204C5F6-ED42-4532-9E22-763233BA508B}" srcOrd="0" destOrd="0" presId="urn:microsoft.com/office/officeart/2016/7/layout/RepeatingBendingProcessNew"/>
    <dgm:cxn modelId="{D47C4683-5290-4D31-92FE-7F04968D86AF}" srcId="{FA8344B3-17C0-455C-9FC6-6D7FCF33F033}" destId="{309AD476-57C3-45B3-8F02-9741C3C9F5EE}" srcOrd="4" destOrd="0" parTransId="{80B766FA-1B89-4757-B009-41C32D3F4496}" sibTransId="{1FF948FA-D216-4B37-B167-2E66E702F495}"/>
    <dgm:cxn modelId="{D1A3D8E8-85B8-4820-B560-C3E07180207A}" type="presOf" srcId="{862D4330-3F18-4384-94E9-5A9765735F2A}" destId="{8F782B42-9201-4A83-9018-73D59863AA00}" srcOrd="1" destOrd="0" presId="urn:microsoft.com/office/officeart/2016/7/layout/RepeatingBendingProcessNew"/>
    <dgm:cxn modelId="{7181004B-79FC-49F6-AE20-F3B1527B8B1B}" type="presOf" srcId="{DC2FD600-B2E3-4F0E-A327-B7D03D3CA516}" destId="{49A5EF01-6027-4A41-8CD8-A72C9BDD0873}" srcOrd="0" destOrd="0" presId="urn:microsoft.com/office/officeart/2016/7/layout/RepeatingBendingProcessNew"/>
    <dgm:cxn modelId="{E980C6AB-9EE4-4BD7-8605-0D686661FEB3}" type="presOf" srcId="{A2201EC4-3ECC-4211-93E4-35B33B41B7AB}" destId="{4D79B26A-72CE-43C5-A633-DB41AA68297C}" srcOrd="1" destOrd="0" presId="urn:microsoft.com/office/officeart/2016/7/layout/RepeatingBendingProcessNew"/>
    <dgm:cxn modelId="{E551A514-5AED-4B5D-AEE8-1A1B9D8AB0E7}" srcId="{FA8344B3-17C0-455C-9FC6-6D7FCF33F033}" destId="{6D82A38D-D7C2-4BD7-B7B7-D64A8228D671}" srcOrd="0" destOrd="0" parTransId="{F2ADDB13-5D7E-48B6-B393-6FBB8CA7BF64}" sibTransId="{BD53F48E-73AF-4FB6-880F-B557CD27AD7C}"/>
    <dgm:cxn modelId="{0C3EE6EB-8320-45AE-9BBF-B780D0941992}" type="presOf" srcId="{7E6FEFA6-5BB2-4A81-9001-069526478E89}" destId="{FE4EF021-0328-44FD-955E-B2A10A481E52}" srcOrd="0" destOrd="0" presId="urn:microsoft.com/office/officeart/2016/7/layout/RepeatingBendingProcessNew"/>
    <dgm:cxn modelId="{98812387-78F6-45AE-89C2-6178F0782589}" type="presOf" srcId="{BD53F48E-73AF-4FB6-880F-B557CD27AD7C}" destId="{BFCD70DE-C1B5-40E1-A921-66101A6D9BF8}" srcOrd="1" destOrd="0" presId="urn:microsoft.com/office/officeart/2016/7/layout/RepeatingBendingProcessNew"/>
    <dgm:cxn modelId="{4D5880F2-607A-4AC9-AF4B-58C5CAF2B3DD}" type="presOf" srcId="{309AD476-57C3-45B3-8F02-9741C3C9F5EE}" destId="{B64D02AD-1927-4FF8-8D11-83BDB8E873B6}" srcOrd="0" destOrd="0" presId="urn:microsoft.com/office/officeart/2016/7/layout/RepeatingBendingProcessNew"/>
    <dgm:cxn modelId="{E94D4A7D-6205-4665-BFF7-01D7214FA268}" type="presOf" srcId="{862D4330-3F18-4384-94E9-5A9765735F2A}" destId="{9F238B59-9818-48E7-9EE9-571F44A0E9A5}" srcOrd="0" destOrd="0" presId="urn:microsoft.com/office/officeart/2016/7/layout/RepeatingBendingProcessNew"/>
    <dgm:cxn modelId="{E87FDE3A-AA26-49A6-8079-C9AC0CDDFBC2}" srcId="{FA8344B3-17C0-455C-9FC6-6D7FCF33F033}" destId="{8A1F7AC2-6C58-4390-BE7C-5C7F9D02AE47}" srcOrd="3" destOrd="0" parTransId="{804F8CED-412E-4A77-BCFC-63F5F2D6670F}" sibTransId="{862D4330-3F18-4384-94E9-5A9765735F2A}"/>
    <dgm:cxn modelId="{50BEF190-4BD7-488C-8681-F45ABE8B7B17}" srcId="{FA8344B3-17C0-455C-9FC6-6D7FCF33F033}" destId="{DC2FD600-B2E3-4F0E-A327-B7D03D3CA516}" srcOrd="1" destOrd="0" parTransId="{AA6E89BC-D7E7-46F8-B700-D7D4667AE40A}" sibTransId="{A2201EC4-3ECC-4211-93E4-35B33B41B7AB}"/>
    <dgm:cxn modelId="{14E00D95-1FBC-42EB-9001-A3EAA28E0505}" type="presOf" srcId="{1FF948FA-D216-4B37-B167-2E66E702F495}" destId="{613ACB4A-5080-4449-86A3-E8E5BEAF3B54}" srcOrd="0" destOrd="0" presId="urn:microsoft.com/office/officeart/2016/7/layout/RepeatingBendingProcessNew"/>
    <dgm:cxn modelId="{120CA33F-EE59-47C6-B797-D07C00E2EA31}" type="presParOf" srcId="{AE6CCC64-2146-479B-BAE4-4D0474919B48}" destId="{D4307025-69A9-4F0D-9332-45257689B3CF}" srcOrd="0" destOrd="0" presId="urn:microsoft.com/office/officeart/2016/7/layout/RepeatingBendingProcessNew"/>
    <dgm:cxn modelId="{68293085-8CDB-496C-9B14-A353AA082D35}" type="presParOf" srcId="{AE6CCC64-2146-479B-BAE4-4D0474919B48}" destId="{D1133BA8-5B0E-461A-9474-6C536CD5AE5C}" srcOrd="1" destOrd="0" presId="urn:microsoft.com/office/officeart/2016/7/layout/RepeatingBendingProcessNew"/>
    <dgm:cxn modelId="{277DE7C2-987D-4B02-A34A-4BDE396DE640}" type="presParOf" srcId="{D1133BA8-5B0E-461A-9474-6C536CD5AE5C}" destId="{BFCD70DE-C1B5-40E1-A921-66101A6D9BF8}" srcOrd="0" destOrd="0" presId="urn:microsoft.com/office/officeart/2016/7/layout/RepeatingBendingProcessNew"/>
    <dgm:cxn modelId="{9E2ACB9E-27B1-4C4E-B8EC-B58A6030BAD6}" type="presParOf" srcId="{AE6CCC64-2146-479B-BAE4-4D0474919B48}" destId="{49A5EF01-6027-4A41-8CD8-A72C9BDD0873}" srcOrd="2" destOrd="0" presId="urn:microsoft.com/office/officeart/2016/7/layout/RepeatingBendingProcessNew"/>
    <dgm:cxn modelId="{E9EFCB89-2B85-4FAD-94ED-5F3F301F1163}" type="presParOf" srcId="{AE6CCC64-2146-479B-BAE4-4D0474919B48}" destId="{1204C5F6-ED42-4532-9E22-763233BA508B}" srcOrd="3" destOrd="0" presId="urn:microsoft.com/office/officeart/2016/7/layout/RepeatingBendingProcessNew"/>
    <dgm:cxn modelId="{D528B50D-B272-44ED-B1D9-61A309CD8382}" type="presParOf" srcId="{1204C5F6-ED42-4532-9E22-763233BA508B}" destId="{4D79B26A-72CE-43C5-A633-DB41AA68297C}" srcOrd="0" destOrd="0" presId="urn:microsoft.com/office/officeart/2016/7/layout/RepeatingBendingProcessNew"/>
    <dgm:cxn modelId="{8D8EAB45-CC83-4C53-A42B-4844BBB57727}" type="presParOf" srcId="{AE6CCC64-2146-479B-BAE4-4D0474919B48}" destId="{AEC4F6CA-99E7-4618-BB7F-687959E52C81}" srcOrd="4" destOrd="0" presId="urn:microsoft.com/office/officeart/2016/7/layout/RepeatingBendingProcessNew"/>
    <dgm:cxn modelId="{AB2689DF-BB94-4E88-9DF7-77784A785475}" type="presParOf" srcId="{AE6CCC64-2146-479B-BAE4-4D0474919B48}" destId="{FE4EF021-0328-44FD-955E-B2A10A481E52}" srcOrd="5" destOrd="0" presId="urn:microsoft.com/office/officeart/2016/7/layout/RepeatingBendingProcessNew"/>
    <dgm:cxn modelId="{040FFD2B-549D-4031-AA16-68D5276E60C1}" type="presParOf" srcId="{FE4EF021-0328-44FD-955E-B2A10A481E52}" destId="{3684ECD4-7A70-48A8-B5D3-EA5ED59AB04D}" srcOrd="0" destOrd="0" presId="urn:microsoft.com/office/officeart/2016/7/layout/RepeatingBendingProcessNew"/>
    <dgm:cxn modelId="{8A614A62-555F-4969-B019-CD207B2C288D}" type="presParOf" srcId="{AE6CCC64-2146-479B-BAE4-4D0474919B48}" destId="{FA5990A3-B752-48F1-924A-9C1A1122DD52}" srcOrd="6" destOrd="0" presId="urn:microsoft.com/office/officeart/2016/7/layout/RepeatingBendingProcessNew"/>
    <dgm:cxn modelId="{252201B3-7683-4A77-9AFA-2A69753F03EC}" type="presParOf" srcId="{AE6CCC64-2146-479B-BAE4-4D0474919B48}" destId="{9F238B59-9818-48E7-9EE9-571F44A0E9A5}" srcOrd="7" destOrd="0" presId="urn:microsoft.com/office/officeart/2016/7/layout/RepeatingBendingProcessNew"/>
    <dgm:cxn modelId="{4125908A-07E4-4198-B31F-CB7659364667}" type="presParOf" srcId="{9F238B59-9818-48E7-9EE9-571F44A0E9A5}" destId="{8F782B42-9201-4A83-9018-73D59863AA00}" srcOrd="0" destOrd="0" presId="urn:microsoft.com/office/officeart/2016/7/layout/RepeatingBendingProcessNew"/>
    <dgm:cxn modelId="{341AA1A8-35B4-4018-B7DC-BD7113B79D15}" type="presParOf" srcId="{AE6CCC64-2146-479B-BAE4-4D0474919B48}" destId="{B64D02AD-1927-4FF8-8D11-83BDB8E873B6}" srcOrd="8" destOrd="0" presId="urn:microsoft.com/office/officeart/2016/7/layout/RepeatingBendingProcessNew"/>
    <dgm:cxn modelId="{06B9AF22-FBA5-4437-B471-FC5CC3DAC3A7}" type="presParOf" srcId="{AE6CCC64-2146-479B-BAE4-4D0474919B48}" destId="{613ACB4A-5080-4449-86A3-E8E5BEAF3B54}" srcOrd="9" destOrd="0" presId="urn:microsoft.com/office/officeart/2016/7/layout/RepeatingBendingProcessNew"/>
    <dgm:cxn modelId="{CF78CBA2-5853-4603-84FE-8AFFD46EC0CB}" type="presParOf" srcId="{613ACB4A-5080-4449-86A3-E8E5BEAF3B54}" destId="{A97FFF10-7209-4E51-B5DB-855E033CFE7E}" srcOrd="0" destOrd="0" presId="urn:microsoft.com/office/officeart/2016/7/layout/RepeatingBendingProcessNew"/>
    <dgm:cxn modelId="{44182712-8F8E-4E7B-80AA-A4475744C704}" type="presParOf" srcId="{AE6CCC64-2146-479B-BAE4-4D0474919B48}" destId="{97DEA5FE-DA8F-48C8-958A-0BA5D5E284FB}" srcOrd="10" destOrd="0" presId="urn:microsoft.com/office/officeart/2016/7/layout/RepeatingBendingProcessNew"/>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0E93ACF-36E9-4BB0-8A96-8B7E155072F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68B0154-7525-4F32-B1CA-EC1B60BFBD53}">
      <dgm:prSet/>
      <dgm:spPr/>
      <dgm:t>
        <a:bodyPr/>
        <a:lstStyle/>
        <a:p>
          <a:r>
            <a:rPr lang="en-IE" dirty="0"/>
            <a:t>All </a:t>
          </a:r>
          <a:r>
            <a:rPr lang="en-IE" dirty="0" smtClean="0"/>
            <a:t>volunteers, employees, anglers </a:t>
          </a:r>
          <a:r>
            <a:rPr lang="en-IE" dirty="0"/>
            <a:t>should review their arrangements for travel to work </a:t>
          </a:r>
          <a:r>
            <a:rPr lang="en-IE" dirty="0" smtClean="0"/>
            <a:t>or fishing destination in </a:t>
          </a:r>
          <a:r>
            <a:rPr lang="en-IE" dirty="0"/>
            <a:t>light of public health advice.</a:t>
          </a:r>
          <a:endParaRPr lang="en-US" dirty="0"/>
        </a:p>
      </dgm:t>
    </dgm:pt>
    <dgm:pt modelId="{22DD07E4-1F01-492B-A3B2-C6921F75E6E4}" type="parTrans" cxnId="{5A2CFC5B-9609-410E-BD27-412C3760F111}">
      <dgm:prSet/>
      <dgm:spPr/>
      <dgm:t>
        <a:bodyPr/>
        <a:lstStyle/>
        <a:p>
          <a:endParaRPr lang="en-US"/>
        </a:p>
      </dgm:t>
    </dgm:pt>
    <dgm:pt modelId="{D486246B-B197-43AA-A80D-9F1F50DF2C21}" type="sibTrans" cxnId="{5A2CFC5B-9609-410E-BD27-412C3760F111}">
      <dgm:prSet/>
      <dgm:spPr/>
      <dgm:t>
        <a:bodyPr/>
        <a:lstStyle/>
        <a:p>
          <a:endParaRPr lang="en-US"/>
        </a:p>
      </dgm:t>
    </dgm:pt>
    <dgm:pt modelId="{1568926B-235F-477B-B805-C69296E441A5}">
      <dgm:prSet/>
      <dgm:spPr/>
      <dgm:t>
        <a:bodyPr/>
        <a:lstStyle/>
        <a:p>
          <a:r>
            <a:rPr lang="en-IE" dirty="0" smtClean="0"/>
            <a:t>Volunteers, employees and anglers  </a:t>
          </a:r>
          <a:r>
            <a:rPr lang="en-IE" dirty="0"/>
            <a:t>driving should not car pool unless absolutely necessary. If it is necessary to share a car, social distancing advice should be observed, i.e. only one other person should be in the car, sitting as far removed as possible</a:t>
          </a:r>
          <a:endParaRPr lang="en-US" dirty="0"/>
        </a:p>
      </dgm:t>
    </dgm:pt>
    <dgm:pt modelId="{BAC7AD5B-2FEE-45E6-B985-5F820328F7AC}" type="parTrans" cxnId="{79A06258-55B1-4492-9A7E-772D4B14F4F7}">
      <dgm:prSet/>
      <dgm:spPr/>
      <dgm:t>
        <a:bodyPr/>
        <a:lstStyle/>
        <a:p>
          <a:endParaRPr lang="en-US"/>
        </a:p>
      </dgm:t>
    </dgm:pt>
    <dgm:pt modelId="{D43D3C0C-8A85-43D7-A60D-2ADD19CEE178}" type="sibTrans" cxnId="{79A06258-55B1-4492-9A7E-772D4B14F4F7}">
      <dgm:prSet/>
      <dgm:spPr/>
      <dgm:t>
        <a:bodyPr/>
        <a:lstStyle/>
        <a:p>
          <a:endParaRPr lang="en-US"/>
        </a:p>
      </dgm:t>
    </dgm:pt>
    <dgm:pt modelId="{DB5D3265-4CDD-4A1E-86B8-5182CBB9964D}">
      <dgm:prSet/>
      <dgm:spPr/>
      <dgm:t>
        <a:bodyPr/>
        <a:lstStyle/>
        <a:p>
          <a:r>
            <a:rPr lang="en-IE" dirty="0" smtClean="0"/>
            <a:t>Volunteers, employees and anglers </a:t>
          </a:r>
          <a:r>
            <a:rPr lang="en-IE" dirty="0"/>
            <a:t>using public transport should observe the measures put in place by providers</a:t>
          </a:r>
          <a:endParaRPr lang="en-US" dirty="0"/>
        </a:p>
      </dgm:t>
    </dgm:pt>
    <dgm:pt modelId="{727B8E22-6784-46F6-A42C-6CC063859478}" type="parTrans" cxnId="{5DCF90C2-4884-42BD-9055-92B60F704478}">
      <dgm:prSet/>
      <dgm:spPr/>
      <dgm:t>
        <a:bodyPr/>
        <a:lstStyle/>
        <a:p>
          <a:endParaRPr lang="en-US"/>
        </a:p>
      </dgm:t>
    </dgm:pt>
    <dgm:pt modelId="{29800C9C-F583-4302-87FC-09A94E0872BB}" type="sibTrans" cxnId="{5DCF90C2-4884-42BD-9055-92B60F704478}">
      <dgm:prSet/>
      <dgm:spPr/>
      <dgm:t>
        <a:bodyPr/>
        <a:lstStyle/>
        <a:p>
          <a:endParaRPr lang="en-US"/>
        </a:p>
      </dgm:t>
    </dgm:pt>
    <dgm:pt modelId="{059015CB-84E8-445F-8602-28E8697BDF97}" type="pres">
      <dgm:prSet presAssocID="{10E93ACF-36E9-4BB0-8A96-8B7E155072F9}" presName="root" presStyleCnt="0">
        <dgm:presLayoutVars>
          <dgm:dir/>
          <dgm:resizeHandles val="exact"/>
        </dgm:presLayoutVars>
      </dgm:prSet>
      <dgm:spPr/>
      <dgm:t>
        <a:bodyPr/>
        <a:lstStyle/>
        <a:p>
          <a:endParaRPr lang="en-IE"/>
        </a:p>
      </dgm:t>
    </dgm:pt>
    <dgm:pt modelId="{692B5765-5362-4271-BB59-928D41C0A890}" type="pres">
      <dgm:prSet presAssocID="{E68B0154-7525-4F32-B1CA-EC1B60BFBD53}" presName="compNode" presStyleCnt="0"/>
      <dgm:spPr/>
    </dgm:pt>
    <dgm:pt modelId="{019172CB-573D-4C83-BAC6-8A327CC96FA5}" type="pres">
      <dgm:prSet presAssocID="{E68B0154-7525-4F32-B1CA-EC1B60BFBD5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Doctor"/>
        </a:ext>
      </dgm:extLst>
    </dgm:pt>
    <dgm:pt modelId="{010178BE-E2C8-4E32-942C-A93EC0DF1D47}" type="pres">
      <dgm:prSet presAssocID="{E68B0154-7525-4F32-B1CA-EC1B60BFBD53}" presName="spaceRect" presStyleCnt="0"/>
      <dgm:spPr/>
    </dgm:pt>
    <dgm:pt modelId="{659EB815-55CC-4E98-9F9E-F375B850D08D}" type="pres">
      <dgm:prSet presAssocID="{E68B0154-7525-4F32-B1CA-EC1B60BFBD53}" presName="textRect" presStyleLbl="revTx" presStyleIdx="0" presStyleCnt="3">
        <dgm:presLayoutVars>
          <dgm:chMax val="1"/>
          <dgm:chPref val="1"/>
        </dgm:presLayoutVars>
      </dgm:prSet>
      <dgm:spPr/>
      <dgm:t>
        <a:bodyPr/>
        <a:lstStyle/>
        <a:p>
          <a:endParaRPr lang="en-IE"/>
        </a:p>
      </dgm:t>
    </dgm:pt>
    <dgm:pt modelId="{FD05E350-CA0D-42CC-A411-CD1AEBE516E3}" type="pres">
      <dgm:prSet presAssocID="{D486246B-B197-43AA-A80D-9F1F50DF2C21}" presName="sibTrans" presStyleCnt="0"/>
      <dgm:spPr/>
    </dgm:pt>
    <dgm:pt modelId="{03D65134-FBCE-48BC-BB09-679AEA7A920A}" type="pres">
      <dgm:prSet presAssocID="{1568926B-235F-477B-B805-C69296E441A5}" presName="compNode" presStyleCnt="0"/>
      <dgm:spPr/>
    </dgm:pt>
    <dgm:pt modelId="{8912BE5D-E41C-47BE-ACAB-BB0291B0629D}" type="pres">
      <dgm:prSet presAssocID="{1568926B-235F-477B-B805-C69296E441A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Electric Car"/>
        </a:ext>
      </dgm:extLst>
    </dgm:pt>
    <dgm:pt modelId="{BA1C4358-625B-43D5-AA78-9657E9650D66}" type="pres">
      <dgm:prSet presAssocID="{1568926B-235F-477B-B805-C69296E441A5}" presName="spaceRect" presStyleCnt="0"/>
      <dgm:spPr/>
    </dgm:pt>
    <dgm:pt modelId="{1B37EACA-19D0-466D-B48F-F29B44CD40CE}" type="pres">
      <dgm:prSet presAssocID="{1568926B-235F-477B-B805-C69296E441A5}" presName="textRect" presStyleLbl="revTx" presStyleIdx="1" presStyleCnt="3">
        <dgm:presLayoutVars>
          <dgm:chMax val="1"/>
          <dgm:chPref val="1"/>
        </dgm:presLayoutVars>
      </dgm:prSet>
      <dgm:spPr/>
      <dgm:t>
        <a:bodyPr/>
        <a:lstStyle/>
        <a:p>
          <a:endParaRPr lang="en-IE"/>
        </a:p>
      </dgm:t>
    </dgm:pt>
    <dgm:pt modelId="{84B57B8A-EA82-4488-9D84-1C86CC144A8E}" type="pres">
      <dgm:prSet presAssocID="{D43D3C0C-8A85-43D7-A60D-2ADD19CEE178}" presName="sibTrans" presStyleCnt="0"/>
      <dgm:spPr/>
    </dgm:pt>
    <dgm:pt modelId="{2EF284D7-A77C-4DD7-98E7-D42D8F8D9CCF}" type="pres">
      <dgm:prSet presAssocID="{DB5D3265-4CDD-4A1E-86B8-5182CBB9964D}" presName="compNode" presStyleCnt="0"/>
      <dgm:spPr/>
    </dgm:pt>
    <dgm:pt modelId="{0047473A-0199-4791-BDD5-348F9DC507C2}" type="pres">
      <dgm:prSet presAssocID="{DB5D3265-4CDD-4A1E-86B8-5182CBB9964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xmlns="" id="0" name="" descr="Train"/>
        </a:ext>
      </dgm:extLst>
    </dgm:pt>
    <dgm:pt modelId="{DFDA533D-3BE6-4EB5-B7DC-DD7558FEE46A}" type="pres">
      <dgm:prSet presAssocID="{DB5D3265-4CDD-4A1E-86B8-5182CBB9964D}" presName="spaceRect" presStyleCnt="0"/>
      <dgm:spPr/>
    </dgm:pt>
    <dgm:pt modelId="{72402046-39AF-4B3C-A0C7-8ACEA5A80FB7}" type="pres">
      <dgm:prSet presAssocID="{DB5D3265-4CDD-4A1E-86B8-5182CBB9964D}" presName="textRect" presStyleLbl="revTx" presStyleIdx="2" presStyleCnt="3">
        <dgm:presLayoutVars>
          <dgm:chMax val="1"/>
          <dgm:chPref val="1"/>
        </dgm:presLayoutVars>
      </dgm:prSet>
      <dgm:spPr/>
      <dgm:t>
        <a:bodyPr/>
        <a:lstStyle/>
        <a:p>
          <a:endParaRPr lang="en-IE"/>
        </a:p>
      </dgm:t>
    </dgm:pt>
  </dgm:ptLst>
  <dgm:cxnLst>
    <dgm:cxn modelId="{656DEBA4-28C3-44A2-9FBA-35DE36B28F0A}" type="presOf" srcId="{10E93ACF-36E9-4BB0-8A96-8B7E155072F9}" destId="{059015CB-84E8-445F-8602-28E8697BDF97}" srcOrd="0" destOrd="0" presId="urn:microsoft.com/office/officeart/2018/2/layout/IconLabelList"/>
    <dgm:cxn modelId="{68352889-34A8-4297-AC0D-701011FEF412}" type="presOf" srcId="{E68B0154-7525-4F32-B1CA-EC1B60BFBD53}" destId="{659EB815-55CC-4E98-9F9E-F375B850D08D}" srcOrd="0" destOrd="0" presId="urn:microsoft.com/office/officeart/2018/2/layout/IconLabelList"/>
    <dgm:cxn modelId="{79A06258-55B1-4492-9A7E-772D4B14F4F7}" srcId="{10E93ACF-36E9-4BB0-8A96-8B7E155072F9}" destId="{1568926B-235F-477B-B805-C69296E441A5}" srcOrd="1" destOrd="0" parTransId="{BAC7AD5B-2FEE-45E6-B985-5F820328F7AC}" sibTransId="{D43D3C0C-8A85-43D7-A60D-2ADD19CEE178}"/>
    <dgm:cxn modelId="{5DCF90C2-4884-42BD-9055-92B60F704478}" srcId="{10E93ACF-36E9-4BB0-8A96-8B7E155072F9}" destId="{DB5D3265-4CDD-4A1E-86B8-5182CBB9964D}" srcOrd="2" destOrd="0" parTransId="{727B8E22-6784-46F6-A42C-6CC063859478}" sibTransId="{29800C9C-F583-4302-87FC-09A94E0872BB}"/>
    <dgm:cxn modelId="{5A2CFC5B-9609-410E-BD27-412C3760F111}" srcId="{10E93ACF-36E9-4BB0-8A96-8B7E155072F9}" destId="{E68B0154-7525-4F32-B1CA-EC1B60BFBD53}" srcOrd="0" destOrd="0" parTransId="{22DD07E4-1F01-492B-A3B2-C6921F75E6E4}" sibTransId="{D486246B-B197-43AA-A80D-9F1F50DF2C21}"/>
    <dgm:cxn modelId="{FC8EF3DE-5803-4CD7-B048-705AF6DD5C9B}" type="presOf" srcId="{1568926B-235F-477B-B805-C69296E441A5}" destId="{1B37EACA-19D0-466D-B48F-F29B44CD40CE}" srcOrd="0" destOrd="0" presId="urn:microsoft.com/office/officeart/2018/2/layout/IconLabelList"/>
    <dgm:cxn modelId="{0554E75B-6CCB-4509-8C06-92F04C6A7542}" type="presOf" srcId="{DB5D3265-4CDD-4A1E-86B8-5182CBB9964D}" destId="{72402046-39AF-4B3C-A0C7-8ACEA5A80FB7}" srcOrd="0" destOrd="0" presId="urn:microsoft.com/office/officeart/2018/2/layout/IconLabelList"/>
    <dgm:cxn modelId="{36971B9F-4D7F-49CE-BA73-57841A1D0A80}" type="presParOf" srcId="{059015CB-84E8-445F-8602-28E8697BDF97}" destId="{692B5765-5362-4271-BB59-928D41C0A890}" srcOrd="0" destOrd="0" presId="urn:microsoft.com/office/officeart/2018/2/layout/IconLabelList"/>
    <dgm:cxn modelId="{3E3DACF4-87DD-4393-9730-BB03F60E70B8}" type="presParOf" srcId="{692B5765-5362-4271-BB59-928D41C0A890}" destId="{019172CB-573D-4C83-BAC6-8A327CC96FA5}" srcOrd="0" destOrd="0" presId="urn:microsoft.com/office/officeart/2018/2/layout/IconLabelList"/>
    <dgm:cxn modelId="{7AFA3A63-B33B-4B66-ACBB-18A981932A07}" type="presParOf" srcId="{692B5765-5362-4271-BB59-928D41C0A890}" destId="{010178BE-E2C8-4E32-942C-A93EC0DF1D47}" srcOrd="1" destOrd="0" presId="urn:microsoft.com/office/officeart/2018/2/layout/IconLabelList"/>
    <dgm:cxn modelId="{540B573E-870F-43C4-B15B-E9F81011D815}" type="presParOf" srcId="{692B5765-5362-4271-BB59-928D41C0A890}" destId="{659EB815-55CC-4E98-9F9E-F375B850D08D}" srcOrd="2" destOrd="0" presId="urn:microsoft.com/office/officeart/2018/2/layout/IconLabelList"/>
    <dgm:cxn modelId="{ACD3F355-3453-446A-99B1-73E3F3F9C92D}" type="presParOf" srcId="{059015CB-84E8-445F-8602-28E8697BDF97}" destId="{FD05E350-CA0D-42CC-A411-CD1AEBE516E3}" srcOrd="1" destOrd="0" presId="urn:microsoft.com/office/officeart/2018/2/layout/IconLabelList"/>
    <dgm:cxn modelId="{70B80F57-79FF-4A78-B062-311BE286B3BE}" type="presParOf" srcId="{059015CB-84E8-445F-8602-28E8697BDF97}" destId="{03D65134-FBCE-48BC-BB09-679AEA7A920A}" srcOrd="2" destOrd="0" presId="urn:microsoft.com/office/officeart/2018/2/layout/IconLabelList"/>
    <dgm:cxn modelId="{E3FB308C-1BE8-44F2-B545-646D40A7C84C}" type="presParOf" srcId="{03D65134-FBCE-48BC-BB09-679AEA7A920A}" destId="{8912BE5D-E41C-47BE-ACAB-BB0291B0629D}" srcOrd="0" destOrd="0" presId="urn:microsoft.com/office/officeart/2018/2/layout/IconLabelList"/>
    <dgm:cxn modelId="{CE7440CF-E8D9-4194-9360-2FEB55DF1FE3}" type="presParOf" srcId="{03D65134-FBCE-48BC-BB09-679AEA7A920A}" destId="{BA1C4358-625B-43D5-AA78-9657E9650D66}" srcOrd="1" destOrd="0" presId="urn:microsoft.com/office/officeart/2018/2/layout/IconLabelList"/>
    <dgm:cxn modelId="{7C06318B-F384-4167-BB8B-7CDEDDE6278A}" type="presParOf" srcId="{03D65134-FBCE-48BC-BB09-679AEA7A920A}" destId="{1B37EACA-19D0-466D-B48F-F29B44CD40CE}" srcOrd="2" destOrd="0" presId="urn:microsoft.com/office/officeart/2018/2/layout/IconLabelList"/>
    <dgm:cxn modelId="{FF04AF4D-6520-4936-BEE8-DA50CE9980C4}" type="presParOf" srcId="{059015CB-84E8-445F-8602-28E8697BDF97}" destId="{84B57B8A-EA82-4488-9D84-1C86CC144A8E}" srcOrd="3" destOrd="0" presId="urn:microsoft.com/office/officeart/2018/2/layout/IconLabelList"/>
    <dgm:cxn modelId="{8ED8349B-CAAB-4BEE-994F-5F032D099B0D}" type="presParOf" srcId="{059015CB-84E8-445F-8602-28E8697BDF97}" destId="{2EF284D7-A77C-4DD7-98E7-D42D8F8D9CCF}" srcOrd="4" destOrd="0" presId="urn:microsoft.com/office/officeart/2018/2/layout/IconLabelList"/>
    <dgm:cxn modelId="{07FA670B-A20F-4337-8CC9-E004FDC07F66}" type="presParOf" srcId="{2EF284D7-A77C-4DD7-98E7-D42D8F8D9CCF}" destId="{0047473A-0199-4791-BDD5-348F9DC507C2}" srcOrd="0" destOrd="0" presId="urn:microsoft.com/office/officeart/2018/2/layout/IconLabelList"/>
    <dgm:cxn modelId="{B05FEC1D-4A00-40ED-96AB-7347CB93B16A}" type="presParOf" srcId="{2EF284D7-A77C-4DD7-98E7-D42D8F8D9CCF}" destId="{DFDA533D-3BE6-4EB5-B7DC-DD7558FEE46A}" srcOrd="1" destOrd="0" presId="urn:microsoft.com/office/officeart/2018/2/layout/IconLabelList"/>
    <dgm:cxn modelId="{B17CF202-8CF1-495D-BB36-093A33C4D5BF}" type="presParOf" srcId="{2EF284D7-A77C-4DD7-98E7-D42D8F8D9CCF}" destId="{72402046-39AF-4B3C-A0C7-8ACEA5A80FB7}" srcOrd="2" destOrd="0" presId="urn:microsoft.com/office/officeart/2018/2/layout/IconLabel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9A72022-88A4-418A-8F44-35B55BCE665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F21616-FB45-434A-A2C9-B8339915C2E8}">
      <dgm:prSet/>
      <dgm:spPr/>
      <dgm:t>
        <a:bodyPr/>
        <a:lstStyle/>
        <a:p>
          <a:r>
            <a:rPr lang="en-IE" dirty="0" smtClean="0"/>
            <a:t>The ACI </a:t>
          </a:r>
          <a:r>
            <a:rPr lang="en-IE" dirty="0"/>
            <a:t>is monitoring closely the public health advice relating to the provision of Personal Protective Equipment (PPE)</a:t>
          </a:r>
          <a:endParaRPr lang="en-US" dirty="0"/>
        </a:p>
      </dgm:t>
    </dgm:pt>
    <dgm:pt modelId="{78DBBA4B-5A1A-4DF5-8B57-2482CCA96468}" type="parTrans" cxnId="{77D5D972-3E70-4CD8-AD97-EAEE434D4E55}">
      <dgm:prSet/>
      <dgm:spPr/>
      <dgm:t>
        <a:bodyPr/>
        <a:lstStyle/>
        <a:p>
          <a:endParaRPr lang="en-US"/>
        </a:p>
      </dgm:t>
    </dgm:pt>
    <dgm:pt modelId="{0920C236-6198-42EB-BC02-2C3B8EB73D79}" type="sibTrans" cxnId="{77D5D972-3E70-4CD8-AD97-EAEE434D4E55}">
      <dgm:prSet/>
      <dgm:spPr/>
      <dgm:t>
        <a:bodyPr/>
        <a:lstStyle/>
        <a:p>
          <a:endParaRPr lang="en-US"/>
        </a:p>
      </dgm:t>
    </dgm:pt>
    <dgm:pt modelId="{8670E4BF-719B-4FD7-AEAB-8C59554FA68D}">
      <dgm:prSet/>
      <dgm:spPr/>
      <dgm:t>
        <a:bodyPr/>
        <a:lstStyle/>
        <a:p>
          <a:r>
            <a:rPr lang="en-IE" dirty="0" smtClean="0"/>
            <a:t>ACI Sports HQ, member federations, affiliation organisations are </a:t>
          </a:r>
          <a:r>
            <a:rPr lang="en-IE" dirty="0"/>
            <a:t>assessing </a:t>
          </a:r>
          <a:r>
            <a:rPr lang="en-IE" dirty="0" smtClean="0"/>
            <a:t>requirements for </a:t>
          </a:r>
          <a:r>
            <a:rPr lang="en-IE" dirty="0"/>
            <a:t>PPE </a:t>
          </a:r>
          <a:r>
            <a:rPr lang="en-IE" dirty="0" smtClean="0"/>
            <a:t>and infrared forehead thermometer and </a:t>
          </a:r>
          <a:r>
            <a:rPr lang="en-IE" dirty="0"/>
            <a:t>ordering as required</a:t>
          </a:r>
          <a:endParaRPr lang="en-US" dirty="0"/>
        </a:p>
      </dgm:t>
    </dgm:pt>
    <dgm:pt modelId="{90D6D661-6F0B-46F4-8EAE-0034BBFD562D}" type="parTrans" cxnId="{07B5A304-5CA8-4427-8F7B-2D3112F752E3}">
      <dgm:prSet/>
      <dgm:spPr/>
      <dgm:t>
        <a:bodyPr/>
        <a:lstStyle/>
        <a:p>
          <a:endParaRPr lang="en-US"/>
        </a:p>
      </dgm:t>
    </dgm:pt>
    <dgm:pt modelId="{178CC80C-19F5-47A3-8B2E-05453CBAF772}" type="sibTrans" cxnId="{07B5A304-5CA8-4427-8F7B-2D3112F752E3}">
      <dgm:prSet/>
      <dgm:spPr/>
      <dgm:t>
        <a:bodyPr/>
        <a:lstStyle/>
        <a:p>
          <a:endParaRPr lang="en-US"/>
        </a:p>
      </dgm:t>
    </dgm:pt>
    <dgm:pt modelId="{E3FDB2CF-D81C-420D-94F8-8758E21F37C0}">
      <dgm:prSet/>
      <dgm:spPr/>
      <dgm:t>
        <a:bodyPr/>
        <a:lstStyle/>
        <a:p>
          <a:r>
            <a:rPr lang="en-IE" dirty="0"/>
            <a:t>Face masks are not currently recommended for general use, and will be provided where required following risk </a:t>
          </a:r>
          <a:r>
            <a:rPr lang="en-IE" dirty="0" smtClean="0"/>
            <a:t>assessment i.e. small boats, </a:t>
          </a:r>
          <a:r>
            <a:rPr lang="en-IE" dirty="0"/>
            <a:t>e.g. for isolation of suspected cases, for cleaning after suspected cases, for First Aid delivery </a:t>
          </a:r>
          <a:r>
            <a:rPr lang="en-IE" dirty="0" err="1"/>
            <a:t>etc</a:t>
          </a:r>
          <a:endParaRPr lang="en-US" dirty="0"/>
        </a:p>
      </dgm:t>
    </dgm:pt>
    <dgm:pt modelId="{1D1D00E0-B3C7-42A8-BF6F-8A741B25D65D}" type="parTrans" cxnId="{5B019E7D-438B-4555-B59D-9C890BB6D83F}">
      <dgm:prSet/>
      <dgm:spPr/>
      <dgm:t>
        <a:bodyPr/>
        <a:lstStyle/>
        <a:p>
          <a:endParaRPr lang="en-US"/>
        </a:p>
      </dgm:t>
    </dgm:pt>
    <dgm:pt modelId="{F954BAE2-35AF-434D-B513-38D7631CCDC9}" type="sibTrans" cxnId="{5B019E7D-438B-4555-B59D-9C890BB6D83F}">
      <dgm:prSet/>
      <dgm:spPr/>
      <dgm:t>
        <a:bodyPr/>
        <a:lstStyle/>
        <a:p>
          <a:endParaRPr lang="en-US"/>
        </a:p>
      </dgm:t>
    </dgm:pt>
    <dgm:pt modelId="{455CC2C2-7A78-41AD-8813-92DDFE92EDED}">
      <dgm:prSet/>
      <dgm:spPr/>
      <dgm:t>
        <a:bodyPr/>
        <a:lstStyle/>
        <a:p>
          <a:r>
            <a:rPr lang="en-IE"/>
            <a:t>Gloves are not currently recommended for general use and will be provided where required following risk assessment</a:t>
          </a:r>
          <a:endParaRPr lang="en-US"/>
        </a:p>
      </dgm:t>
    </dgm:pt>
    <dgm:pt modelId="{808FF271-19EC-4256-8891-867C5E7B6D3B}" type="parTrans" cxnId="{D13F27F3-F2E7-4985-9933-D315BE1E5131}">
      <dgm:prSet/>
      <dgm:spPr/>
      <dgm:t>
        <a:bodyPr/>
        <a:lstStyle/>
        <a:p>
          <a:endParaRPr lang="en-US"/>
        </a:p>
      </dgm:t>
    </dgm:pt>
    <dgm:pt modelId="{717ADD66-A3AD-4060-A8B9-476F6A2D48D7}" type="sibTrans" cxnId="{D13F27F3-F2E7-4985-9933-D315BE1E5131}">
      <dgm:prSet/>
      <dgm:spPr/>
      <dgm:t>
        <a:bodyPr/>
        <a:lstStyle/>
        <a:p>
          <a:endParaRPr lang="en-US"/>
        </a:p>
      </dgm:t>
    </dgm:pt>
    <dgm:pt modelId="{463BE66C-534F-4DF3-BFA1-9B1ECE006F4B}">
      <dgm:prSet/>
      <dgm:spPr/>
      <dgm:t>
        <a:bodyPr/>
        <a:lstStyle/>
        <a:p>
          <a:r>
            <a:rPr lang="en-IE" dirty="0"/>
            <a:t>If advice in relation to PPE changes, </a:t>
          </a:r>
          <a:r>
            <a:rPr lang="en-IE" dirty="0" smtClean="0"/>
            <a:t>The ACI will </a:t>
          </a:r>
          <a:r>
            <a:rPr lang="en-IE" dirty="0"/>
            <a:t>update its risk assessments accordingly</a:t>
          </a:r>
          <a:endParaRPr lang="en-US" dirty="0"/>
        </a:p>
      </dgm:t>
    </dgm:pt>
    <dgm:pt modelId="{66F380F0-D37B-491B-A65C-E9617B8E59C1}" type="parTrans" cxnId="{9EE7DF26-328D-4F10-A321-C957647F517F}">
      <dgm:prSet/>
      <dgm:spPr/>
      <dgm:t>
        <a:bodyPr/>
        <a:lstStyle/>
        <a:p>
          <a:endParaRPr lang="en-US"/>
        </a:p>
      </dgm:t>
    </dgm:pt>
    <dgm:pt modelId="{2DB1CA39-B4E7-4C5F-9A3B-71FA42D34EA4}" type="sibTrans" cxnId="{9EE7DF26-328D-4F10-A321-C957647F517F}">
      <dgm:prSet/>
      <dgm:spPr/>
      <dgm:t>
        <a:bodyPr/>
        <a:lstStyle/>
        <a:p>
          <a:endParaRPr lang="en-US"/>
        </a:p>
      </dgm:t>
    </dgm:pt>
    <dgm:pt modelId="{FB19996F-2017-45A7-9FD5-C321BC909EBC}" type="pres">
      <dgm:prSet presAssocID="{D9A72022-88A4-418A-8F44-35B55BCE6653}" presName="root" presStyleCnt="0">
        <dgm:presLayoutVars>
          <dgm:dir/>
          <dgm:resizeHandles val="exact"/>
        </dgm:presLayoutVars>
      </dgm:prSet>
      <dgm:spPr/>
      <dgm:t>
        <a:bodyPr/>
        <a:lstStyle/>
        <a:p>
          <a:endParaRPr lang="en-IE"/>
        </a:p>
      </dgm:t>
    </dgm:pt>
    <dgm:pt modelId="{20D38598-D520-407B-AE27-672462495E34}" type="pres">
      <dgm:prSet presAssocID="{13F21616-FB45-434A-A2C9-B8339915C2E8}" presName="compNode" presStyleCnt="0"/>
      <dgm:spPr/>
    </dgm:pt>
    <dgm:pt modelId="{6AEF1556-EB3E-481E-93C1-81F0AD710762}" type="pres">
      <dgm:prSet presAssocID="{13F21616-FB45-434A-A2C9-B8339915C2E8}" presName="bgRect" presStyleLbl="bgShp" presStyleIdx="0" presStyleCnt="5"/>
      <dgm:spPr/>
    </dgm:pt>
    <dgm:pt modelId="{4DFF3567-7D58-4F56-AD97-FCDCBF11D052}" type="pres">
      <dgm:prSet presAssocID="{13F21616-FB45-434A-A2C9-B8339915C2E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xmlns=""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xmlns="" id="0" name="" descr="Firefighter"/>
        </a:ext>
      </dgm:extLst>
    </dgm:pt>
    <dgm:pt modelId="{B81B568A-36E5-4BB2-B2DF-DA447BD5E96E}" type="pres">
      <dgm:prSet presAssocID="{13F21616-FB45-434A-A2C9-B8339915C2E8}" presName="spaceRect" presStyleCnt="0"/>
      <dgm:spPr/>
    </dgm:pt>
    <dgm:pt modelId="{1DC885AD-6C13-401A-8845-CA562FA8ACC0}" type="pres">
      <dgm:prSet presAssocID="{13F21616-FB45-434A-A2C9-B8339915C2E8}" presName="parTx" presStyleLbl="revTx" presStyleIdx="0" presStyleCnt="5">
        <dgm:presLayoutVars>
          <dgm:chMax val="0"/>
          <dgm:chPref val="0"/>
        </dgm:presLayoutVars>
      </dgm:prSet>
      <dgm:spPr/>
      <dgm:t>
        <a:bodyPr/>
        <a:lstStyle/>
        <a:p>
          <a:endParaRPr lang="en-IE"/>
        </a:p>
      </dgm:t>
    </dgm:pt>
    <dgm:pt modelId="{ECB91DFD-27ED-497C-9222-C691408D07DD}" type="pres">
      <dgm:prSet presAssocID="{0920C236-6198-42EB-BC02-2C3B8EB73D79}" presName="sibTrans" presStyleCnt="0"/>
      <dgm:spPr/>
    </dgm:pt>
    <dgm:pt modelId="{1AABDC74-12AD-4759-9F88-9449B9696265}" type="pres">
      <dgm:prSet presAssocID="{8670E4BF-719B-4FD7-AEAB-8C59554FA68D}" presName="compNode" presStyleCnt="0"/>
      <dgm:spPr/>
    </dgm:pt>
    <dgm:pt modelId="{8AC4B3FC-A3D2-4360-9E86-057F38EA0BE9}" type="pres">
      <dgm:prSet presAssocID="{8670E4BF-719B-4FD7-AEAB-8C59554FA68D}" presName="bgRect" presStyleLbl="bgShp" presStyleIdx="1" presStyleCnt="5"/>
      <dgm:spPr/>
    </dgm:pt>
    <dgm:pt modelId="{454822BD-69EB-44B8-963A-0BC33554295A}" type="pres">
      <dgm:prSet presAssocID="{8670E4BF-719B-4FD7-AEAB-8C59554FA68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xmlns="" id="0" name="" descr="Schoolhouse"/>
        </a:ext>
      </dgm:extLst>
    </dgm:pt>
    <dgm:pt modelId="{C3BE0F91-4B1B-4347-81BE-258CC1FEA987}" type="pres">
      <dgm:prSet presAssocID="{8670E4BF-719B-4FD7-AEAB-8C59554FA68D}" presName="spaceRect" presStyleCnt="0"/>
      <dgm:spPr/>
    </dgm:pt>
    <dgm:pt modelId="{FD08421A-657E-4213-9692-108A16D2106F}" type="pres">
      <dgm:prSet presAssocID="{8670E4BF-719B-4FD7-AEAB-8C59554FA68D}" presName="parTx" presStyleLbl="revTx" presStyleIdx="1" presStyleCnt="5">
        <dgm:presLayoutVars>
          <dgm:chMax val="0"/>
          <dgm:chPref val="0"/>
        </dgm:presLayoutVars>
      </dgm:prSet>
      <dgm:spPr/>
      <dgm:t>
        <a:bodyPr/>
        <a:lstStyle/>
        <a:p>
          <a:endParaRPr lang="en-IE"/>
        </a:p>
      </dgm:t>
    </dgm:pt>
    <dgm:pt modelId="{ED42BA54-976E-44F9-B356-87A59ADE11B5}" type="pres">
      <dgm:prSet presAssocID="{178CC80C-19F5-47A3-8B2E-05453CBAF772}" presName="sibTrans" presStyleCnt="0"/>
      <dgm:spPr/>
    </dgm:pt>
    <dgm:pt modelId="{4FD2EDB2-C0BA-41BB-A7EB-D8B5E189D684}" type="pres">
      <dgm:prSet presAssocID="{E3FDB2CF-D81C-420D-94F8-8758E21F37C0}" presName="compNode" presStyleCnt="0"/>
      <dgm:spPr/>
    </dgm:pt>
    <dgm:pt modelId="{C862E928-603B-4AD7-A825-2C17AFF77328}" type="pres">
      <dgm:prSet presAssocID="{E3FDB2CF-D81C-420D-94F8-8758E21F37C0}" presName="bgRect" presStyleLbl="bgShp" presStyleIdx="2" presStyleCnt="5"/>
      <dgm:spPr/>
    </dgm:pt>
    <dgm:pt modelId="{7C90832F-C026-48BC-8925-7625795F48C9}" type="pres">
      <dgm:prSet presAssocID="{E3FDB2CF-D81C-420D-94F8-8758E21F37C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xmlns="" id="0" name="" descr="Party Mask"/>
        </a:ext>
      </dgm:extLst>
    </dgm:pt>
    <dgm:pt modelId="{652DE492-B746-483C-9828-5A06C5B43831}" type="pres">
      <dgm:prSet presAssocID="{E3FDB2CF-D81C-420D-94F8-8758E21F37C0}" presName="spaceRect" presStyleCnt="0"/>
      <dgm:spPr/>
    </dgm:pt>
    <dgm:pt modelId="{E64DA9E9-87AF-4001-AC76-F469DBB481D4}" type="pres">
      <dgm:prSet presAssocID="{E3FDB2CF-D81C-420D-94F8-8758E21F37C0}" presName="parTx" presStyleLbl="revTx" presStyleIdx="2" presStyleCnt="5">
        <dgm:presLayoutVars>
          <dgm:chMax val="0"/>
          <dgm:chPref val="0"/>
        </dgm:presLayoutVars>
      </dgm:prSet>
      <dgm:spPr/>
      <dgm:t>
        <a:bodyPr/>
        <a:lstStyle/>
        <a:p>
          <a:endParaRPr lang="en-IE"/>
        </a:p>
      </dgm:t>
    </dgm:pt>
    <dgm:pt modelId="{1B06F6A2-3612-4EAB-A88E-525A4078E9F4}" type="pres">
      <dgm:prSet presAssocID="{F954BAE2-35AF-434D-B513-38D7631CCDC9}" presName="sibTrans" presStyleCnt="0"/>
      <dgm:spPr/>
    </dgm:pt>
    <dgm:pt modelId="{2A5A08FA-494F-4DAE-BBBF-13D371756A3D}" type="pres">
      <dgm:prSet presAssocID="{455CC2C2-7A78-41AD-8813-92DDFE92EDED}" presName="compNode" presStyleCnt="0"/>
      <dgm:spPr/>
    </dgm:pt>
    <dgm:pt modelId="{3ACC3F1F-7AEE-4801-BD76-3453B6D05501}" type="pres">
      <dgm:prSet presAssocID="{455CC2C2-7A78-41AD-8813-92DDFE92EDED}" presName="bgRect" presStyleLbl="bgShp" presStyleIdx="3" presStyleCnt="5"/>
      <dgm:spPr/>
    </dgm:pt>
    <dgm:pt modelId="{3CFC9EFE-207E-4999-87FD-E3C8DB1E4CA4}" type="pres">
      <dgm:prSet presAssocID="{455CC2C2-7A78-41AD-8813-92DDFE92EDE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xmlns="" id="0" name="" descr="Warning"/>
        </a:ext>
      </dgm:extLst>
    </dgm:pt>
    <dgm:pt modelId="{1C49A3CC-8CCF-499A-9697-3A85765E21DC}" type="pres">
      <dgm:prSet presAssocID="{455CC2C2-7A78-41AD-8813-92DDFE92EDED}" presName="spaceRect" presStyleCnt="0"/>
      <dgm:spPr/>
    </dgm:pt>
    <dgm:pt modelId="{4ED60219-96B3-427F-B035-24CCF23866FE}" type="pres">
      <dgm:prSet presAssocID="{455CC2C2-7A78-41AD-8813-92DDFE92EDED}" presName="parTx" presStyleLbl="revTx" presStyleIdx="3" presStyleCnt="5">
        <dgm:presLayoutVars>
          <dgm:chMax val="0"/>
          <dgm:chPref val="0"/>
        </dgm:presLayoutVars>
      </dgm:prSet>
      <dgm:spPr/>
      <dgm:t>
        <a:bodyPr/>
        <a:lstStyle/>
        <a:p>
          <a:endParaRPr lang="en-IE"/>
        </a:p>
      </dgm:t>
    </dgm:pt>
    <dgm:pt modelId="{F28458A3-4E2E-4927-9A03-324AD7F4F5E7}" type="pres">
      <dgm:prSet presAssocID="{717ADD66-A3AD-4060-A8B9-476F6A2D48D7}" presName="sibTrans" presStyleCnt="0"/>
      <dgm:spPr/>
    </dgm:pt>
    <dgm:pt modelId="{4FD44CE0-D082-4FF4-96B6-34303D14406E}" type="pres">
      <dgm:prSet presAssocID="{463BE66C-534F-4DF3-BFA1-9B1ECE006F4B}" presName="compNode" presStyleCnt="0"/>
      <dgm:spPr/>
    </dgm:pt>
    <dgm:pt modelId="{764508BD-1849-4D59-A2F2-43BB9332A49A}" type="pres">
      <dgm:prSet presAssocID="{463BE66C-534F-4DF3-BFA1-9B1ECE006F4B}" presName="bgRect" presStyleLbl="bgShp" presStyleIdx="4" presStyleCnt="5"/>
      <dgm:spPr/>
    </dgm:pt>
    <dgm:pt modelId="{D008423F-0F93-475D-8897-2CBFC78AC262}" type="pres">
      <dgm:prSet presAssocID="{463BE66C-534F-4DF3-BFA1-9B1ECE006F4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xmlns="" id="0" name="" descr="Checkmark"/>
        </a:ext>
      </dgm:extLst>
    </dgm:pt>
    <dgm:pt modelId="{0FEBA53C-9E76-49E8-A3B0-CDB97CE73BA8}" type="pres">
      <dgm:prSet presAssocID="{463BE66C-534F-4DF3-BFA1-9B1ECE006F4B}" presName="spaceRect" presStyleCnt="0"/>
      <dgm:spPr/>
    </dgm:pt>
    <dgm:pt modelId="{27F9CF18-A7ED-4A2A-87A3-37E726901337}" type="pres">
      <dgm:prSet presAssocID="{463BE66C-534F-4DF3-BFA1-9B1ECE006F4B}" presName="parTx" presStyleLbl="revTx" presStyleIdx="4" presStyleCnt="5">
        <dgm:presLayoutVars>
          <dgm:chMax val="0"/>
          <dgm:chPref val="0"/>
        </dgm:presLayoutVars>
      </dgm:prSet>
      <dgm:spPr/>
      <dgm:t>
        <a:bodyPr/>
        <a:lstStyle/>
        <a:p>
          <a:endParaRPr lang="en-IE"/>
        </a:p>
      </dgm:t>
    </dgm:pt>
  </dgm:ptLst>
  <dgm:cxnLst>
    <dgm:cxn modelId="{BCD83950-810B-49CD-994A-8CFD7C1BD50A}" type="presOf" srcId="{E3FDB2CF-D81C-420D-94F8-8758E21F37C0}" destId="{E64DA9E9-87AF-4001-AC76-F469DBB481D4}" srcOrd="0" destOrd="0" presId="urn:microsoft.com/office/officeart/2018/2/layout/IconVerticalSolidList"/>
    <dgm:cxn modelId="{07B5A304-5CA8-4427-8F7B-2D3112F752E3}" srcId="{D9A72022-88A4-418A-8F44-35B55BCE6653}" destId="{8670E4BF-719B-4FD7-AEAB-8C59554FA68D}" srcOrd="1" destOrd="0" parTransId="{90D6D661-6F0B-46F4-8EAE-0034BBFD562D}" sibTransId="{178CC80C-19F5-47A3-8B2E-05453CBAF772}"/>
    <dgm:cxn modelId="{ABC44E5F-7112-47B5-AE4E-22E7355E9898}" type="presOf" srcId="{D9A72022-88A4-418A-8F44-35B55BCE6653}" destId="{FB19996F-2017-45A7-9FD5-C321BC909EBC}" srcOrd="0" destOrd="0" presId="urn:microsoft.com/office/officeart/2018/2/layout/IconVerticalSolidList"/>
    <dgm:cxn modelId="{2E0C0AE9-CF9A-45ED-A924-C15491C6DD6E}" type="presOf" srcId="{463BE66C-534F-4DF3-BFA1-9B1ECE006F4B}" destId="{27F9CF18-A7ED-4A2A-87A3-37E726901337}" srcOrd="0" destOrd="0" presId="urn:microsoft.com/office/officeart/2018/2/layout/IconVerticalSolidList"/>
    <dgm:cxn modelId="{9EE7DF26-328D-4F10-A321-C957647F517F}" srcId="{D9A72022-88A4-418A-8F44-35B55BCE6653}" destId="{463BE66C-534F-4DF3-BFA1-9B1ECE006F4B}" srcOrd="4" destOrd="0" parTransId="{66F380F0-D37B-491B-A65C-E9617B8E59C1}" sibTransId="{2DB1CA39-B4E7-4C5F-9A3B-71FA42D34EA4}"/>
    <dgm:cxn modelId="{32E21639-6D29-4D73-9C15-CC4B17CC2203}" type="presOf" srcId="{13F21616-FB45-434A-A2C9-B8339915C2E8}" destId="{1DC885AD-6C13-401A-8845-CA562FA8ACC0}" srcOrd="0" destOrd="0" presId="urn:microsoft.com/office/officeart/2018/2/layout/IconVerticalSolidList"/>
    <dgm:cxn modelId="{5B019E7D-438B-4555-B59D-9C890BB6D83F}" srcId="{D9A72022-88A4-418A-8F44-35B55BCE6653}" destId="{E3FDB2CF-D81C-420D-94F8-8758E21F37C0}" srcOrd="2" destOrd="0" parTransId="{1D1D00E0-B3C7-42A8-BF6F-8A741B25D65D}" sibTransId="{F954BAE2-35AF-434D-B513-38D7631CCDC9}"/>
    <dgm:cxn modelId="{A40D089F-1CA0-4195-A63E-BDCCDFECFD95}" type="presOf" srcId="{455CC2C2-7A78-41AD-8813-92DDFE92EDED}" destId="{4ED60219-96B3-427F-B035-24CCF23866FE}" srcOrd="0" destOrd="0" presId="urn:microsoft.com/office/officeart/2018/2/layout/IconVerticalSolidList"/>
    <dgm:cxn modelId="{77D5D972-3E70-4CD8-AD97-EAEE434D4E55}" srcId="{D9A72022-88A4-418A-8F44-35B55BCE6653}" destId="{13F21616-FB45-434A-A2C9-B8339915C2E8}" srcOrd="0" destOrd="0" parTransId="{78DBBA4B-5A1A-4DF5-8B57-2482CCA96468}" sibTransId="{0920C236-6198-42EB-BC02-2C3B8EB73D79}"/>
    <dgm:cxn modelId="{D13F27F3-F2E7-4985-9933-D315BE1E5131}" srcId="{D9A72022-88A4-418A-8F44-35B55BCE6653}" destId="{455CC2C2-7A78-41AD-8813-92DDFE92EDED}" srcOrd="3" destOrd="0" parTransId="{808FF271-19EC-4256-8891-867C5E7B6D3B}" sibTransId="{717ADD66-A3AD-4060-A8B9-476F6A2D48D7}"/>
    <dgm:cxn modelId="{6690CC25-354C-4D79-A57F-A697E1E3E1F2}" type="presOf" srcId="{8670E4BF-719B-4FD7-AEAB-8C59554FA68D}" destId="{FD08421A-657E-4213-9692-108A16D2106F}" srcOrd="0" destOrd="0" presId="urn:microsoft.com/office/officeart/2018/2/layout/IconVerticalSolidList"/>
    <dgm:cxn modelId="{789F0483-C1E6-4E26-A7E1-8043FC891722}" type="presParOf" srcId="{FB19996F-2017-45A7-9FD5-C321BC909EBC}" destId="{20D38598-D520-407B-AE27-672462495E34}" srcOrd="0" destOrd="0" presId="urn:microsoft.com/office/officeart/2018/2/layout/IconVerticalSolidList"/>
    <dgm:cxn modelId="{47116F74-876E-460D-A19A-9FFFD5DBAB93}" type="presParOf" srcId="{20D38598-D520-407B-AE27-672462495E34}" destId="{6AEF1556-EB3E-481E-93C1-81F0AD710762}" srcOrd="0" destOrd="0" presId="urn:microsoft.com/office/officeart/2018/2/layout/IconVerticalSolidList"/>
    <dgm:cxn modelId="{F0138DB1-6A45-4DBF-B23A-BFCE72D20B26}" type="presParOf" srcId="{20D38598-D520-407B-AE27-672462495E34}" destId="{4DFF3567-7D58-4F56-AD97-FCDCBF11D052}" srcOrd="1" destOrd="0" presId="urn:microsoft.com/office/officeart/2018/2/layout/IconVerticalSolidList"/>
    <dgm:cxn modelId="{1683B04B-BE9D-4F64-9B63-1790B0BEEE36}" type="presParOf" srcId="{20D38598-D520-407B-AE27-672462495E34}" destId="{B81B568A-36E5-4BB2-B2DF-DA447BD5E96E}" srcOrd="2" destOrd="0" presId="urn:microsoft.com/office/officeart/2018/2/layout/IconVerticalSolidList"/>
    <dgm:cxn modelId="{F35AFA30-41B8-4277-8FC7-6CC12B1F0E69}" type="presParOf" srcId="{20D38598-D520-407B-AE27-672462495E34}" destId="{1DC885AD-6C13-401A-8845-CA562FA8ACC0}" srcOrd="3" destOrd="0" presId="urn:microsoft.com/office/officeart/2018/2/layout/IconVerticalSolidList"/>
    <dgm:cxn modelId="{3B70989E-13A5-4A09-B57B-7578336E03EA}" type="presParOf" srcId="{FB19996F-2017-45A7-9FD5-C321BC909EBC}" destId="{ECB91DFD-27ED-497C-9222-C691408D07DD}" srcOrd="1" destOrd="0" presId="urn:microsoft.com/office/officeart/2018/2/layout/IconVerticalSolidList"/>
    <dgm:cxn modelId="{6BC845F0-E8F2-456A-9E52-99E074B11FDD}" type="presParOf" srcId="{FB19996F-2017-45A7-9FD5-C321BC909EBC}" destId="{1AABDC74-12AD-4759-9F88-9449B9696265}" srcOrd="2" destOrd="0" presId="urn:microsoft.com/office/officeart/2018/2/layout/IconVerticalSolidList"/>
    <dgm:cxn modelId="{6D5F863E-E6F9-4762-9FE8-9B513B46B43A}" type="presParOf" srcId="{1AABDC74-12AD-4759-9F88-9449B9696265}" destId="{8AC4B3FC-A3D2-4360-9E86-057F38EA0BE9}" srcOrd="0" destOrd="0" presId="urn:microsoft.com/office/officeart/2018/2/layout/IconVerticalSolidList"/>
    <dgm:cxn modelId="{562EA8DF-E12C-462A-8668-003DE4F7E843}" type="presParOf" srcId="{1AABDC74-12AD-4759-9F88-9449B9696265}" destId="{454822BD-69EB-44B8-963A-0BC33554295A}" srcOrd="1" destOrd="0" presId="urn:microsoft.com/office/officeart/2018/2/layout/IconVerticalSolidList"/>
    <dgm:cxn modelId="{257A0C8D-B26E-4BFE-9493-4A9011B79457}" type="presParOf" srcId="{1AABDC74-12AD-4759-9F88-9449B9696265}" destId="{C3BE0F91-4B1B-4347-81BE-258CC1FEA987}" srcOrd="2" destOrd="0" presId="urn:microsoft.com/office/officeart/2018/2/layout/IconVerticalSolidList"/>
    <dgm:cxn modelId="{BBA69A41-E0DA-44D8-AD83-0C9DCB2A4CF0}" type="presParOf" srcId="{1AABDC74-12AD-4759-9F88-9449B9696265}" destId="{FD08421A-657E-4213-9692-108A16D2106F}" srcOrd="3" destOrd="0" presId="urn:microsoft.com/office/officeart/2018/2/layout/IconVerticalSolidList"/>
    <dgm:cxn modelId="{4A070458-FA8B-4B4D-81C6-E7D28A288AE6}" type="presParOf" srcId="{FB19996F-2017-45A7-9FD5-C321BC909EBC}" destId="{ED42BA54-976E-44F9-B356-87A59ADE11B5}" srcOrd="3" destOrd="0" presId="urn:microsoft.com/office/officeart/2018/2/layout/IconVerticalSolidList"/>
    <dgm:cxn modelId="{53AE1C57-1C4C-4B44-A231-5CE92E5CD741}" type="presParOf" srcId="{FB19996F-2017-45A7-9FD5-C321BC909EBC}" destId="{4FD2EDB2-C0BA-41BB-A7EB-D8B5E189D684}" srcOrd="4" destOrd="0" presId="urn:microsoft.com/office/officeart/2018/2/layout/IconVerticalSolidList"/>
    <dgm:cxn modelId="{C80887A3-2ACA-440D-83A7-BB46E04B4F8A}" type="presParOf" srcId="{4FD2EDB2-C0BA-41BB-A7EB-D8B5E189D684}" destId="{C862E928-603B-4AD7-A825-2C17AFF77328}" srcOrd="0" destOrd="0" presId="urn:microsoft.com/office/officeart/2018/2/layout/IconVerticalSolidList"/>
    <dgm:cxn modelId="{52CFC4C3-A48E-4E5E-AFD2-F887B5385F6F}" type="presParOf" srcId="{4FD2EDB2-C0BA-41BB-A7EB-D8B5E189D684}" destId="{7C90832F-C026-48BC-8925-7625795F48C9}" srcOrd="1" destOrd="0" presId="urn:microsoft.com/office/officeart/2018/2/layout/IconVerticalSolidList"/>
    <dgm:cxn modelId="{AD890947-3501-4B40-A446-C60E3A0CA684}" type="presParOf" srcId="{4FD2EDB2-C0BA-41BB-A7EB-D8B5E189D684}" destId="{652DE492-B746-483C-9828-5A06C5B43831}" srcOrd="2" destOrd="0" presId="urn:microsoft.com/office/officeart/2018/2/layout/IconVerticalSolidList"/>
    <dgm:cxn modelId="{D9D8CE3F-F590-4DBA-88CB-BC19737059A1}" type="presParOf" srcId="{4FD2EDB2-C0BA-41BB-A7EB-D8B5E189D684}" destId="{E64DA9E9-87AF-4001-AC76-F469DBB481D4}" srcOrd="3" destOrd="0" presId="urn:microsoft.com/office/officeart/2018/2/layout/IconVerticalSolidList"/>
    <dgm:cxn modelId="{80FEF0AE-AAD2-4CA1-BE38-A328FAF56AFD}" type="presParOf" srcId="{FB19996F-2017-45A7-9FD5-C321BC909EBC}" destId="{1B06F6A2-3612-4EAB-A88E-525A4078E9F4}" srcOrd="5" destOrd="0" presId="urn:microsoft.com/office/officeart/2018/2/layout/IconVerticalSolidList"/>
    <dgm:cxn modelId="{60F26BEC-EB7B-4FFD-B36D-ACFB4B92FA27}" type="presParOf" srcId="{FB19996F-2017-45A7-9FD5-C321BC909EBC}" destId="{2A5A08FA-494F-4DAE-BBBF-13D371756A3D}" srcOrd="6" destOrd="0" presId="urn:microsoft.com/office/officeart/2018/2/layout/IconVerticalSolidList"/>
    <dgm:cxn modelId="{07EF8D7B-51ED-4F7A-A6F9-ADBC8280B1BB}" type="presParOf" srcId="{2A5A08FA-494F-4DAE-BBBF-13D371756A3D}" destId="{3ACC3F1F-7AEE-4801-BD76-3453B6D05501}" srcOrd="0" destOrd="0" presId="urn:microsoft.com/office/officeart/2018/2/layout/IconVerticalSolidList"/>
    <dgm:cxn modelId="{3635C0B6-B2E7-425C-B84C-DD2DDB6406AD}" type="presParOf" srcId="{2A5A08FA-494F-4DAE-BBBF-13D371756A3D}" destId="{3CFC9EFE-207E-4999-87FD-E3C8DB1E4CA4}" srcOrd="1" destOrd="0" presId="urn:microsoft.com/office/officeart/2018/2/layout/IconVerticalSolidList"/>
    <dgm:cxn modelId="{780A9D5C-6ACB-4BF6-A922-3EAE907F4A8C}" type="presParOf" srcId="{2A5A08FA-494F-4DAE-BBBF-13D371756A3D}" destId="{1C49A3CC-8CCF-499A-9697-3A85765E21DC}" srcOrd="2" destOrd="0" presId="urn:microsoft.com/office/officeart/2018/2/layout/IconVerticalSolidList"/>
    <dgm:cxn modelId="{EB605DBE-A8A1-4CD3-8422-96FE966811F6}" type="presParOf" srcId="{2A5A08FA-494F-4DAE-BBBF-13D371756A3D}" destId="{4ED60219-96B3-427F-B035-24CCF23866FE}" srcOrd="3" destOrd="0" presId="urn:microsoft.com/office/officeart/2018/2/layout/IconVerticalSolidList"/>
    <dgm:cxn modelId="{EFDD3E53-1BC9-4E10-B507-991975DBD2CC}" type="presParOf" srcId="{FB19996F-2017-45A7-9FD5-C321BC909EBC}" destId="{F28458A3-4E2E-4927-9A03-324AD7F4F5E7}" srcOrd="7" destOrd="0" presId="urn:microsoft.com/office/officeart/2018/2/layout/IconVerticalSolidList"/>
    <dgm:cxn modelId="{E4F25022-9C32-453B-9107-6D68E2EC50CF}" type="presParOf" srcId="{FB19996F-2017-45A7-9FD5-C321BC909EBC}" destId="{4FD44CE0-D082-4FF4-96B6-34303D14406E}" srcOrd="8" destOrd="0" presId="urn:microsoft.com/office/officeart/2018/2/layout/IconVerticalSolidList"/>
    <dgm:cxn modelId="{35B1D30E-CB5D-4710-BBB2-17B7C311C449}" type="presParOf" srcId="{4FD44CE0-D082-4FF4-96B6-34303D14406E}" destId="{764508BD-1849-4D59-A2F2-43BB9332A49A}" srcOrd="0" destOrd="0" presId="urn:microsoft.com/office/officeart/2018/2/layout/IconVerticalSolidList"/>
    <dgm:cxn modelId="{02926C74-0AEF-44ED-8CBC-079C25EE82C0}" type="presParOf" srcId="{4FD44CE0-D082-4FF4-96B6-34303D14406E}" destId="{D008423F-0F93-475D-8897-2CBFC78AC262}" srcOrd="1" destOrd="0" presId="urn:microsoft.com/office/officeart/2018/2/layout/IconVerticalSolidList"/>
    <dgm:cxn modelId="{76CD1DDF-2792-4253-9588-49E2236E6004}" type="presParOf" srcId="{4FD44CE0-D082-4FF4-96B6-34303D14406E}" destId="{0FEBA53C-9E76-49E8-A3B0-CDB97CE73BA8}" srcOrd="2" destOrd="0" presId="urn:microsoft.com/office/officeart/2018/2/layout/IconVerticalSolidList"/>
    <dgm:cxn modelId="{8B98F65F-9F6B-4822-90E3-CBE87ABCEE89}" type="presParOf" srcId="{4FD44CE0-D082-4FF4-96B6-34303D14406E}" destId="{27F9CF18-A7ED-4A2A-87A3-37E726901337}" srcOrd="3" destOrd="0" presId="urn:microsoft.com/office/officeart/2018/2/layout/IconVerticalSolidLis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737F547-5236-45C6-B216-13134713954F}" type="doc">
      <dgm:prSet loTypeId="urn:microsoft.com/office/officeart/2005/8/layout/vProcess5" loCatId="process" qsTypeId="urn:microsoft.com/office/officeart/2005/8/quickstyle/simple1" qsCatId="simple" csTypeId="urn:microsoft.com/office/officeart/2005/8/colors/colorful1#10" csCatId="colorful" phldr="1"/>
      <dgm:spPr/>
      <dgm:t>
        <a:bodyPr/>
        <a:lstStyle/>
        <a:p>
          <a:endParaRPr lang="en-US"/>
        </a:p>
      </dgm:t>
    </dgm:pt>
    <dgm:pt modelId="{B7BA8410-7FB9-4589-AC8E-8C6B083FE94B}">
      <dgm:prSet/>
      <dgm:spPr/>
      <dgm:t>
        <a:bodyPr/>
        <a:lstStyle/>
        <a:p>
          <a:r>
            <a:rPr lang="en-IE" dirty="0" smtClean="0"/>
            <a:t>Each federation and organisation must </a:t>
          </a:r>
          <a:r>
            <a:rPr lang="en-IE" dirty="0"/>
            <a:t>have a designated person identified </a:t>
          </a:r>
          <a:r>
            <a:rPr lang="en-IE" dirty="0" smtClean="0"/>
            <a:t>to </a:t>
          </a:r>
          <a:r>
            <a:rPr lang="en-IE" dirty="0"/>
            <a:t>deal with suspected or confirmed cases of COVID-19 should they arise.</a:t>
          </a:r>
          <a:endParaRPr lang="en-US" dirty="0"/>
        </a:p>
      </dgm:t>
    </dgm:pt>
    <dgm:pt modelId="{E2E8C2F9-115D-4D21-A129-5E72F081FE48}" type="parTrans" cxnId="{BDF7E2DE-B1BE-4791-B4CA-5F8D46222855}">
      <dgm:prSet/>
      <dgm:spPr/>
      <dgm:t>
        <a:bodyPr/>
        <a:lstStyle/>
        <a:p>
          <a:endParaRPr lang="en-US"/>
        </a:p>
      </dgm:t>
    </dgm:pt>
    <dgm:pt modelId="{37258743-2612-4976-9F07-778D762B0004}" type="sibTrans" cxnId="{BDF7E2DE-B1BE-4791-B4CA-5F8D46222855}">
      <dgm:prSet/>
      <dgm:spPr/>
      <dgm:t>
        <a:bodyPr/>
        <a:lstStyle/>
        <a:p>
          <a:endParaRPr lang="en-US"/>
        </a:p>
      </dgm:t>
    </dgm:pt>
    <dgm:pt modelId="{7A99BF4F-B08E-4BB9-9C79-9C30C3C26A74}">
      <dgm:prSet/>
      <dgm:spPr/>
      <dgm:t>
        <a:bodyPr/>
        <a:lstStyle/>
        <a:p>
          <a:r>
            <a:rPr lang="en-IE" dirty="0"/>
            <a:t>The designated person will normally be a COVID-19 Compliance Officer, or </a:t>
          </a:r>
          <a:r>
            <a:rPr lang="en-IE" dirty="0" smtClean="0"/>
            <a:t>boat skipper. </a:t>
          </a:r>
          <a:endParaRPr lang="en-US" dirty="0"/>
        </a:p>
      </dgm:t>
    </dgm:pt>
    <dgm:pt modelId="{2206C0D0-80EF-4657-A183-E0F643CD5DB3}" type="parTrans" cxnId="{8F2DB25D-8999-4177-8C44-C17B8101B30D}">
      <dgm:prSet/>
      <dgm:spPr/>
      <dgm:t>
        <a:bodyPr/>
        <a:lstStyle/>
        <a:p>
          <a:endParaRPr lang="en-US"/>
        </a:p>
      </dgm:t>
    </dgm:pt>
    <dgm:pt modelId="{9A5FC116-8FEA-4CE7-9D57-2DF1C0C24747}" type="sibTrans" cxnId="{8F2DB25D-8999-4177-8C44-C17B8101B30D}">
      <dgm:prSet/>
      <dgm:spPr/>
      <dgm:t>
        <a:bodyPr/>
        <a:lstStyle/>
        <a:p>
          <a:endParaRPr lang="en-US"/>
        </a:p>
      </dgm:t>
    </dgm:pt>
    <dgm:pt modelId="{70F10370-335F-4E0E-BEA5-42839E9D4A39}">
      <dgm:prSet/>
      <dgm:spPr/>
      <dgm:t>
        <a:bodyPr/>
        <a:lstStyle/>
        <a:p>
          <a:r>
            <a:rPr lang="en-IE" dirty="0" smtClean="0"/>
            <a:t>Volunteers /employees /anglers at organised angling events will </a:t>
          </a:r>
          <a:r>
            <a:rPr lang="en-IE" dirty="0"/>
            <a:t>be informed on a </a:t>
          </a:r>
          <a:r>
            <a:rPr lang="en-IE" dirty="0" smtClean="0"/>
            <a:t>regular </a:t>
          </a:r>
          <a:r>
            <a:rPr lang="en-IE" dirty="0"/>
            <a:t>basis as to who the designated person is that day when they present for work.</a:t>
          </a:r>
          <a:endParaRPr lang="en-US" dirty="0"/>
        </a:p>
      </dgm:t>
    </dgm:pt>
    <dgm:pt modelId="{7C529162-C98C-45E6-AA66-B0DC2E66DF73}" type="parTrans" cxnId="{9A3625F4-C2D3-463C-9B90-BD1F727D436E}">
      <dgm:prSet/>
      <dgm:spPr/>
      <dgm:t>
        <a:bodyPr/>
        <a:lstStyle/>
        <a:p>
          <a:endParaRPr lang="en-US"/>
        </a:p>
      </dgm:t>
    </dgm:pt>
    <dgm:pt modelId="{01BAAD87-0165-4C67-B4DE-7B6D0130F8FA}" type="sibTrans" cxnId="{9A3625F4-C2D3-463C-9B90-BD1F727D436E}">
      <dgm:prSet/>
      <dgm:spPr/>
      <dgm:t>
        <a:bodyPr/>
        <a:lstStyle/>
        <a:p>
          <a:endParaRPr lang="en-US"/>
        </a:p>
      </dgm:t>
    </dgm:pt>
    <dgm:pt modelId="{E2017F10-4FE8-4E91-9B69-0A9F611F199B}" type="pres">
      <dgm:prSet presAssocID="{4737F547-5236-45C6-B216-13134713954F}" presName="outerComposite" presStyleCnt="0">
        <dgm:presLayoutVars>
          <dgm:chMax val="5"/>
          <dgm:dir/>
          <dgm:resizeHandles val="exact"/>
        </dgm:presLayoutVars>
      </dgm:prSet>
      <dgm:spPr/>
      <dgm:t>
        <a:bodyPr/>
        <a:lstStyle/>
        <a:p>
          <a:endParaRPr lang="en-IE"/>
        </a:p>
      </dgm:t>
    </dgm:pt>
    <dgm:pt modelId="{28566BF5-6039-4B81-B1F2-25482E9453BD}" type="pres">
      <dgm:prSet presAssocID="{4737F547-5236-45C6-B216-13134713954F}" presName="dummyMaxCanvas" presStyleCnt="0">
        <dgm:presLayoutVars/>
      </dgm:prSet>
      <dgm:spPr/>
    </dgm:pt>
    <dgm:pt modelId="{545D9486-775E-4705-8D4E-2F362EE9CD29}" type="pres">
      <dgm:prSet presAssocID="{4737F547-5236-45C6-B216-13134713954F}" presName="ThreeNodes_1" presStyleLbl="node1" presStyleIdx="0" presStyleCnt="3">
        <dgm:presLayoutVars>
          <dgm:bulletEnabled val="1"/>
        </dgm:presLayoutVars>
      </dgm:prSet>
      <dgm:spPr/>
      <dgm:t>
        <a:bodyPr/>
        <a:lstStyle/>
        <a:p>
          <a:endParaRPr lang="en-IE"/>
        </a:p>
      </dgm:t>
    </dgm:pt>
    <dgm:pt modelId="{AE145B32-E661-4D4B-A5C6-2CE559502ACE}" type="pres">
      <dgm:prSet presAssocID="{4737F547-5236-45C6-B216-13134713954F}" presName="ThreeNodes_2" presStyleLbl="node1" presStyleIdx="1" presStyleCnt="3">
        <dgm:presLayoutVars>
          <dgm:bulletEnabled val="1"/>
        </dgm:presLayoutVars>
      </dgm:prSet>
      <dgm:spPr/>
      <dgm:t>
        <a:bodyPr/>
        <a:lstStyle/>
        <a:p>
          <a:endParaRPr lang="en-IE"/>
        </a:p>
      </dgm:t>
    </dgm:pt>
    <dgm:pt modelId="{C66E6C1D-D114-42FC-9325-7E4812914B33}" type="pres">
      <dgm:prSet presAssocID="{4737F547-5236-45C6-B216-13134713954F}" presName="ThreeNodes_3" presStyleLbl="node1" presStyleIdx="2" presStyleCnt="3">
        <dgm:presLayoutVars>
          <dgm:bulletEnabled val="1"/>
        </dgm:presLayoutVars>
      </dgm:prSet>
      <dgm:spPr/>
      <dgm:t>
        <a:bodyPr/>
        <a:lstStyle/>
        <a:p>
          <a:endParaRPr lang="en-IE"/>
        </a:p>
      </dgm:t>
    </dgm:pt>
    <dgm:pt modelId="{CE9A191F-B6D6-4208-BF54-E5F24C129A3B}" type="pres">
      <dgm:prSet presAssocID="{4737F547-5236-45C6-B216-13134713954F}" presName="ThreeConn_1-2" presStyleLbl="fgAccFollowNode1" presStyleIdx="0" presStyleCnt="2">
        <dgm:presLayoutVars>
          <dgm:bulletEnabled val="1"/>
        </dgm:presLayoutVars>
      </dgm:prSet>
      <dgm:spPr/>
      <dgm:t>
        <a:bodyPr/>
        <a:lstStyle/>
        <a:p>
          <a:endParaRPr lang="en-IE"/>
        </a:p>
      </dgm:t>
    </dgm:pt>
    <dgm:pt modelId="{B13C5AC2-D412-4C01-A5A0-F510844D1C44}" type="pres">
      <dgm:prSet presAssocID="{4737F547-5236-45C6-B216-13134713954F}" presName="ThreeConn_2-3" presStyleLbl="fgAccFollowNode1" presStyleIdx="1" presStyleCnt="2">
        <dgm:presLayoutVars>
          <dgm:bulletEnabled val="1"/>
        </dgm:presLayoutVars>
      </dgm:prSet>
      <dgm:spPr/>
      <dgm:t>
        <a:bodyPr/>
        <a:lstStyle/>
        <a:p>
          <a:endParaRPr lang="en-IE"/>
        </a:p>
      </dgm:t>
    </dgm:pt>
    <dgm:pt modelId="{E7BC8BAC-208F-416C-94E8-1B900A990753}" type="pres">
      <dgm:prSet presAssocID="{4737F547-5236-45C6-B216-13134713954F}" presName="ThreeNodes_1_text" presStyleLbl="node1" presStyleIdx="2" presStyleCnt="3">
        <dgm:presLayoutVars>
          <dgm:bulletEnabled val="1"/>
        </dgm:presLayoutVars>
      </dgm:prSet>
      <dgm:spPr/>
      <dgm:t>
        <a:bodyPr/>
        <a:lstStyle/>
        <a:p>
          <a:endParaRPr lang="en-IE"/>
        </a:p>
      </dgm:t>
    </dgm:pt>
    <dgm:pt modelId="{08C8014C-C4FB-42A8-A622-8620E7C38CDF}" type="pres">
      <dgm:prSet presAssocID="{4737F547-5236-45C6-B216-13134713954F}" presName="ThreeNodes_2_text" presStyleLbl="node1" presStyleIdx="2" presStyleCnt="3">
        <dgm:presLayoutVars>
          <dgm:bulletEnabled val="1"/>
        </dgm:presLayoutVars>
      </dgm:prSet>
      <dgm:spPr/>
      <dgm:t>
        <a:bodyPr/>
        <a:lstStyle/>
        <a:p>
          <a:endParaRPr lang="en-IE"/>
        </a:p>
      </dgm:t>
    </dgm:pt>
    <dgm:pt modelId="{F3589F6F-CE0C-48D2-B167-1A4D4413FB45}" type="pres">
      <dgm:prSet presAssocID="{4737F547-5236-45C6-B216-13134713954F}" presName="ThreeNodes_3_text" presStyleLbl="node1" presStyleIdx="2" presStyleCnt="3">
        <dgm:presLayoutVars>
          <dgm:bulletEnabled val="1"/>
        </dgm:presLayoutVars>
      </dgm:prSet>
      <dgm:spPr/>
      <dgm:t>
        <a:bodyPr/>
        <a:lstStyle/>
        <a:p>
          <a:endParaRPr lang="en-IE"/>
        </a:p>
      </dgm:t>
    </dgm:pt>
  </dgm:ptLst>
  <dgm:cxnLst>
    <dgm:cxn modelId="{3BBE536E-C1DC-468C-A8D9-63FD5370FEF5}" type="presOf" srcId="{70F10370-335F-4E0E-BEA5-42839E9D4A39}" destId="{F3589F6F-CE0C-48D2-B167-1A4D4413FB45}" srcOrd="1" destOrd="0" presId="urn:microsoft.com/office/officeart/2005/8/layout/vProcess5"/>
    <dgm:cxn modelId="{13E35F29-7D3D-41EE-9DA3-96A8BD98DB70}" type="presOf" srcId="{9A5FC116-8FEA-4CE7-9D57-2DF1C0C24747}" destId="{B13C5AC2-D412-4C01-A5A0-F510844D1C44}" srcOrd="0" destOrd="0" presId="urn:microsoft.com/office/officeart/2005/8/layout/vProcess5"/>
    <dgm:cxn modelId="{E8C21D90-C677-40D6-B224-A782DABBBA6F}" type="presOf" srcId="{B7BA8410-7FB9-4589-AC8E-8C6B083FE94B}" destId="{E7BC8BAC-208F-416C-94E8-1B900A990753}" srcOrd="1" destOrd="0" presId="urn:microsoft.com/office/officeart/2005/8/layout/vProcess5"/>
    <dgm:cxn modelId="{9A3625F4-C2D3-463C-9B90-BD1F727D436E}" srcId="{4737F547-5236-45C6-B216-13134713954F}" destId="{70F10370-335F-4E0E-BEA5-42839E9D4A39}" srcOrd="2" destOrd="0" parTransId="{7C529162-C98C-45E6-AA66-B0DC2E66DF73}" sibTransId="{01BAAD87-0165-4C67-B4DE-7B6D0130F8FA}"/>
    <dgm:cxn modelId="{F28C90C9-9BD4-46C2-8D4F-E120A8FDFE77}" type="presOf" srcId="{7A99BF4F-B08E-4BB9-9C79-9C30C3C26A74}" destId="{AE145B32-E661-4D4B-A5C6-2CE559502ACE}" srcOrd="0" destOrd="0" presId="urn:microsoft.com/office/officeart/2005/8/layout/vProcess5"/>
    <dgm:cxn modelId="{676F8349-B352-4D85-853E-B571C4FF3F9D}" type="presOf" srcId="{37258743-2612-4976-9F07-778D762B0004}" destId="{CE9A191F-B6D6-4208-BF54-E5F24C129A3B}" srcOrd="0" destOrd="0" presId="urn:microsoft.com/office/officeart/2005/8/layout/vProcess5"/>
    <dgm:cxn modelId="{BDF7E2DE-B1BE-4791-B4CA-5F8D46222855}" srcId="{4737F547-5236-45C6-B216-13134713954F}" destId="{B7BA8410-7FB9-4589-AC8E-8C6B083FE94B}" srcOrd="0" destOrd="0" parTransId="{E2E8C2F9-115D-4D21-A129-5E72F081FE48}" sibTransId="{37258743-2612-4976-9F07-778D762B0004}"/>
    <dgm:cxn modelId="{F4B6479B-ABFE-49E7-A81E-D2631968C811}" type="presOf" srcId="{7A99BF4F-B08E-4BB9-9C79-9C30C3C26A74}" destId="{08C8014C-C4FB-42A8-A622-8620E7C38CDF}" srcOrd="1" destOrd="0" presId="urn:microsoft.com/office/officeart/2005/8/layout/vProcess5"/>
    <dgm:cxn modelId="{E30EC8F5-B57B-4B90-A308-6235E20A4C6D}" type="presOf" srcId="{B7BA8410-7FB9-4589-AC8E-8C6B083FE94B}" destId="{545D9486-775E-4705-8D4E-2F362EE9CD29}" srcOrd="0" destOrd="0" presId="urn:microsoft.com/office/officeart/2005/8/layout/vProcess5"/>
    <dgm:cxn modelId="{1D56B800-8024-4310-A817-2554EFCA3FD7}" type="presOf" srcId="{4737F547-5236-45C6-B216-13134713954F}" destId="{E2017F10-4FE8-4E91-9B69-0A9F611F199B}" srcOrd="0" destOrd="0" presId="urn:microsoft.com/office/officeart/2005/8/layout/vProcess5"/>
    <dgm:cxn modelId="{8F2DB25D-8999-4177-8C44-C17B8101B30D}" srcId="{4737F547-5236-45C6-B216-13134713954F}" destId="{7A99BF4F-B08E-4BB9-9C79-9C30C3C26A74}" srcOrd="1" destOrd="0" parTransId="{2206C0D0-80EF-4657-A183-E0F643CD5DB3}" sibTransId="{9A5FC116-8FEA-4CE7-9D57-2DF1C0C24747}"/>
    <dgm:cxn modelId="{C11B7424-CD36-4881-BAFD-CF72CC8C802A}" type="presOf" srcId="{70F10370-335F-4E0E-BEA5-42839E9D4A39}" destId="{C66E6C1D-D114-42FC-9325-7E4812914B33}" srcOrd="0" destOrd="0" presId="urn:microsoft.com/office/officeart/2005/8/layout/vProcess5"/>
    <dgm:cxn modelId="{5EE9A615-290B-4F16-8CB5-A79DF143EE31}" type="presParOf" srcId="{E2017F10-4FE8-4E91-9B69-0A9F611F199B}" destId="{28566BF5-6039-4B81-B1F2-25482E9453BD}" srcOrd="0" destOrd="0" presId="urn:microsoft.com/office/officeart/2005/8/layout/vProcess5"/>
    <dgm:cxn modelId="{1D53AD7D-9C1E-4CE1-AA52-15F71D50BA25}" type="presParOf" srcId="{E2017F10-4FE8-4E91-9B69-0A9F611F199B}" destId="{545D9486-775E-4705-8D4E-2F362EE9CD29}" srcOrd="1" destOrd="0" presId="urn:microsoft.com/office/officeart/2005/8/layout/vProcess5"/>
    <dgm:cxn modelId="{B52737F2-6FA0-47DB-B63C-650F5A834632}" type="presParOf" srcId="{E2017F10-4FE8-4E91-9B69-0A9F611F199B}" destId="{AE145B32-E661-4D4B-A5C6-2CE559502ACE}" srcOrd="2" destOrd="0" presId="urn:microsoft.com/office/officeart/2005/8/layout/vProcess5"/>
    <dgm:cxn modelId="{C9B37B6B-10BE-4C81-87EE-4225127CBC0F}" type="presParOf" srcId="{E2017F10-4FE8-4E91-9B69-0A9F611F199B}" destId="{C66E6C1D-D114-42FC-9325-7E4812914B33}" srcOrd="3" destOrd="0" presId="urn:microsoft.com/office/officeart/2005/8/layout/vProcess5"/>
    <dgm:cxn modelId="{CE65247B-9DF2-4C37-9920-557C7F4999E2}" type="presParOf" srcId="{E2017F10-4FE8-4E91-9B69-0A9F611F199B}" destId="{CE9A191F-B6D6-4208-BF54-E5F24C129A3B}" srcOrd="4" destOrd="0" presId="urn:microsoft.com/office/officeart/2005/8/layout/vProcess5"/>
    <dgm:cxn modelId="{C5C740F2-EE5D-4E71-A9B4-517AF3E61C6F}" type="presParOf" srcId="{E2017F10-4FE8-4E91-9B69-0A9F611F199B}" destId="{B13C5AC2-D412-4C01-A5A0-F510844D1C44}" srcOrd="5" destOrd="0" presId="urn:microsoft.com/office/officeart/2005/8/layout/vProcess5"/>
    <dgm:cxn modelId="{CE5196F4-50CA-4C56-9DF9-50FC4EEC3EB1}" type="presParOf" srcId="{E2017F10-4FE8-4E91-9B69-0A9F611F199B}" destId="{E7BC8BAC-208F-416C-94E8-1B900A990753}" srcOrd="6" destOrd="0" presId="urn:microsoft.com/office/officeart/2005/8/layout/vProcess5"/>
    <dgm:cxn modelId="{FF7FBE3C-FF6C-4C4F-8022-4FDCD7430D0F}" type="presParOf" srcId="{E2017F10-4FE8-4E91-9B69-0A9F611F199B}" destId="{08C8014C-C4FB-42A8-A622-8620E7C38CDF}" srcOrd="7" destOrd="0" presId="urn:microsoft.com/office/officeart/2005/8/layout/vProcess5"/>
    <dgm:cxn modelId="{CA7A0D85-8638-460C-A496-83CA3C73D919}" type="presParOf" srcId="{E2017F10-4FE8-4E91-9B69-0A9F611F199B}" destId="{F3589F6F-CE0C-48D2-B167-1A4D4413FB45}" srcOrd="8"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997ED1F-F2FF-40AB-80CE-4E46FBE3DB12}" type="doc">
      <dgm:prSet loTypeId="urn:microsoft.com/office/officeart/2005/8/layout/vProcess5" loCatId="process" qsTypeId="urn:microsoft.com/office/officeart/2005/8/quickstyle/simple1" qsCatId="simple" csTypeId="urn:microsoft.com/office/officeart/2005/8/colors/colorful1#11" csCatId="colorful" phldr="1"/>
      <dgm:spPr/>
      <dgm:t>
        <a:bodyPr/>
        <a:lstStyle/>
        <a:p>
          <a:endParaRPr lang="en-US"/>
        </a:p>
      </dgm:t>
    </dgm:pt>
    <dgm:pt modelId="{74E3C0C1-F1E6-4B24-93F2-00A8C7D62E22}">
      <dgm:prSet/>
      <dgm:spPr/>
      <dgm:t>
        <a:bodyPr/>
        <a:lstStyle/>
        <a:p>
          <a:r>
            <a:rPr lang="en-IE" dirty="0" smtClean="0"/>
            <a:t>Volunteers employees and anglers who </a:t>
          </a:r>
          <a:r>
            <a:rPr lang="en-IE" dirty="0"/>
            <a:t>experience COVID-19 symptoms should stay at home and seek appropriate medical advice</a:t>
          </a:r>
          <a:endParaRPr lang="en-US" dirty="0"/>
        </a:p>
      </dgm:t>
    </dgm:pt>
    <dgm:pt modelId="{F90B68CB-586E-4566-89EA-730839502F91}" type="parTrans" cxnId="{07951DBE-D281-4827-8D56-C2C674A92897}">
      <dgm:prSet/>
      <dgm:spPr/>
      <dgm:t>
        <a:bodyPr/>
        <a:lstStyle/>
        <a:p>
          <a:endParaRPr lang="en-US"/>
        </a:p>
      </dgm:t>
    </dgm:pt>
    <dgm:pt modelId="{8186DB15-6E5B-4B07-8CD4-3C2F1E551B5C}" type="sibTrans" cxnId="{07951DBE-D281-4827-8D56-C2C674A92897}">
      <dgm:prSet/>
      <dgm:spPr/>
      <dgm:t>
        <a:bodyPr/>
        <a:lstStyle/>
        <a:p>
          <a:endParaRPr lang="en-US"/>
        </a:p>
      </dgm:t>
    </dgm:pt>
    <dgm:pt modelId="{155BA6A4-8352-4D56-8419-06278410AF08}">
      <dgm:prSet/>
      <dgm:spPr/>
      <dgm:t>
        <a:bodyPr/>
        <a:lstStyle/>
        <a:p>
          <a:r>
            <a:rPr lang="en-IE" dirty="0"/>
            <a:t>Under no circumstances should </a:t>
          </a:r>
          <a:r>
            <a:rPr lang="en-IE" dirty="0" smtClean="0"/>
            <a:t>volunteers, employees, anglers or boat skippers /crew who </a:t>
          </a:r>
          <a:r>
            <a:rPr lang="en-IE" dirty="0"/>
            <a:t>exhibit COVID-19 symptoms attend at </a:t>
          </a:r>
          <a:r>
            <a:rPr lang="en-IE" dirty="0" smtClean="0"/>
            <a:t>work or organised angling events</a:t>
          </a:r>
          <a:endParaRPr lang="en-US" dirty="0"/>
        </a:p>
      </dgm:t>
    </dgm:pt>
    <dgm:pt modelId="{3591549C-A738-4A49-95E2-C4AB9D5B897E}" type="parTrans" cxnId="{3E8E8D4E-D930-430C-A402-E39AD47C7908}">
      <dgm:prSet/>
      <dgm:spPr/>
      <dgm:t>
        <a:bodyPr/>
        <a:lstStyle/>
        <a:p>
          <a:endParaRPr lang="en-US"/>
        </a:p>
      </dgm:t>
    </dgm:pt>
    <dgm:pt modelId="{F35EF33B-9C54-41D8-85D2-50C7147DCBB5}" type="sibTrans" cxnId="{3E8E8D4E-D930-430C-A402-E39AD47C7908}">
      <dgm:prSet/>
      <dgm:spPr/>
      <dgm:t>
        <a:bodyPr/>
        <a:lstStyle/>
        <a:p>
          <a:endParaRPr lang="en-US"/>
        </a:p>
      </dgm:t>
    </dgm:pt>
    <dgm:pt modelId="{E44FFF70-E77C-44D6-8597-EE29716837A8}">
      <dgm:prSet/>
      <dgm:spPr/>
      <dgm:t>
        <a:bodyPr/>
        <a:lstStyle/>
        <a:p>
          <a:r>
            <a:rPr lang="en-IE" dirty="0" smtClean="0"/>
            <a:t>Volunteers, employees and anglers should </a:t>
          </a:r>
          <a:r>
            <a:rPr lang="en-IE" dirty="0"/>
            <a:t>contact </a:t>
          </a:r>
          <a:r>
            <a:rPr lang="en-IE" dirty="0" smtClean="0"/>
            <a:t>ACI Executive or their federations through the </a:t>
          </a:r>
          <a:r>
            <a:rPr lang="en-IE" dirty="0"/>
            <a:t>designated person to inform them that they have COVID-19 symptoms and any advice they have received from their doctor or the HSE</a:t>
          </a:r>
          <a:endParaRPr lang="en-US" dirty="0"/>
        </a:p>
      </dgm:t>
    </dgm:pt>
    <dgm:pt modelId="{41AEB8F8-0FEF-4504-999A-68F95D78AF88}" type="parTrans" cxnId="{4C4CAA25-B9F1-4792-98CA-4889046260DB}">
      <dgm:prSet/>
      <dgm:spPr/>
      <dgm:t>
        <a:bodyPr/>
        <a:lstStyle/>
        <a:p>
          <a:endParaRPr lang="en-US"/>
        </a:p>
      </dgm:t>
    </dgm:pt>
    <dgm:pt modelId="{EB4A2AC8-04C0-4136-A634-576A42125F6C}" type="sibTrans" cxnId="{4C4CAA25-B9F1-4792-98CA-4889046260DB}">
      <dgm:prSet/>
      <dgm:spPr/>
      <dgm:t>
        <a:bodyPr/>
        <a:lstStyle/>
        <a:p>
          <a:endParaRPr lang="en-US"/>
        </a:p>
      </dgm:t>
    </dgm:pt>
    <dgm:pt modelId="{C11E3F08-14E8-4F99-A1BE-B390F02A8C17}">
      <dgm:prSet/>
      <dgm:spPr/>
      <dgm:t>
        <a:bodyPr/>
        <a:lstStyle/>
        <a:p>
          <a:r>
            <a:rPr lang="en-IE" dirty="0" smtClean="0"/>
            <a:t>Volunteers employees and anglers should </a:t>
          </a:r>
          <a:r>
            <a:rPr lang="en-IE" dirty="0"/>
            <a:t>keep their </a:t>
          </a:r>
          <a:r>
            <a:rPr lang="en-IE" dirty="0" smtClean="0"/>
            <a:t>federation </a:t>
          </a:r>
          <a:r>
            <a:rPr lang="en-IE" dirty="0"/>
            <a:t>or designated person up to date in relation to any additional information or advice that is relevant i.e. if they are confirmed as having COVID-19 to facilitate necessary steps that may be required by </a:t>
          </a:r>
          <a:r>
            <a:rPr lang="en-IE" dirty="0" smtClean="0"/>
            <a:t>ACI such </a:t>
          </a:r>
          <a:r>
            <a:rPr lang="en-IE" dirty="0"/>
            <a:t>as assisting the HSE with contact tracing.</a:t>
          </a:r>
          <a:endParaRPr lang="en-US" dirty="0"/>
        </a:p>
      </dgm:t>
    </dgm:pt>
    <dgm:pt modelId="{790B3ADE-D577-495A-8E83-903F5464B7E2}" type="parTrans" cxnId="{8FF645C2-A8FF-4AFD-B1B6-B738050FEF68}">
      <dgm:prSet/>
      <dgm:spPr/>
      <dgm:t>
        <a:bodyPr/>
        <a:lstStyle/>
        <a:p>
          <a:endParaRPr lang="en-US"/>
        </a:p>
      </dgm:t>
    </dgm:pt>
    <dgm:pt modelId="{BA6CC16F-73F5-46DF-A2B9-54082B69F9FE}" type="sibTrans" cxnId="{8FF645C2-A8FF-4AFD-B1B6-B738050FEF68}">
      <dgm:prSet/>
      <dgm:spPr/>
      <dgm:t>
        <a:bodyPr/>
        <a:lstStyle/>
        <a:p>
          <a:endParaRPr lang="en-US"/>
        </a:p>
      </dgm:t>
    </dgm:pt>
    <dgm:pt modelId="{D07C5BCD-3C8A-4F52-A6AA-672FA6AF6813}" type="pres">
      <dgm:prSet presAssocID="{2997ED1F-F2FF-40AB-80CE-4E46FBE3DB12}" presName="outerComposite" presStyleCnt="0">
        <dgm:presLayoutVars>
          <dgm:chMax val="5"/>
          <dgm:dir/>
          <dgm:resizeHandles val="exact"/>
        </dgm:presLayoutVars>
      </dgm:prSet>
      <dgm:spPr/>
      <dgm:t>
        <a:bodyPr/>
        <a:lstStyle/>
        <a:p>
          <a:endParaRPr lang="en-IE"/>
        </a:p>
      </dgm:t>
    </dgm:pt>
    <dgm:pt modelId="{548557E7-1CE4-4C6A-B1E0-4E077905215C}" type="pres">
      <dgm:prSet presAssocID="{2997ED1F-F2FF-40AB-80CE-4E46FBE3DB12}" presName="dummyMaxCanvas" presStyleCnt="0">
        <dgm:presLayoutVars/>
      </dgm:prSet>
      <dgm:spPr/>
    </dgm:pt>
    <dgm:pt modelId="{3AFE55C5-0050-404D-B799-1F8350E48554}" type="pres">
      <dgm:prSet presAssocID="{2997ED1F-F2FF-40AB-80CE-4E46FBE3DB12}" presName="FourNodes_1" presStyleLbl="node1" presStyleIdx="0" presStyleCnt="4">
        <dgm:presLayoutVars>
          <dgm:bulletEnabled val="1"/>
        </dgm:presLayoutVars>
      </dgm:prSet>
      <dgm:spPr/>
      <dgm:t>
        <a:bodyPr/>
        <a:lstStyle/>
        <a:p>
          <a:endParaRPr lang="en-GB"/>
        </a:p>
      </dgm:t>
    </dgm:pt>
    <dgm:pt modelId="{A64BCC55-93FB-49F5-8566-38A726C96F7D}" type="pres">
      <dgm:prSet presAssocID="{2997ED1F-F2FF-40AB-80CE-4E46FBE3DB12}" presName="FourNodes_2" presStyleLbl="node1" presStyleIdx="1" presStyleCnt="4">
        <dgm:presLayoutVars>
          <dgm:bulletEnabled val="1"/>
        </dgm:presLayoutVars>
      </dgm:prSet>
      <dgm:spPr/>
      <dgm:t>
        <a:bodyPr/>
        <a:lstStyle/>
        <a:p>
          <a:endParaRPr lang="en-GB"/>
        </a:p>
      </dgm:t>
    </dgm:pt>
    <dgm:pt modelId="{910A9C3B-AA44-4520-B399-33EC239BF4FD}" type="pres">
      <dgm:prSet presAssocID="{2997ED1F-F2FF-40AB-80CE-4E46FBE3DB12}" presName="FourNodes_3" presStyleLbl="node1" presStyleIdx="2" presStyleCnt="4">
        <dgm:presLayoutVars>
          <dgm:bulletEnabled val="1"/>
        </dgm:presLayoutVars>
      </dgm:prSet>
      <dgm:spPr/>
      <dgm:t>
        <a:bodyPr/>
        <a:lstStyle/>
        <a:p>
          <a:endParaRPr lang="en-GB"/>
        </a:p>
      </dgm:t>
    </dgm:pt>
    <dgm:pt modelId="{63B2EA0E-DE7E-4804-BBE5-DC5C55371E7B}" type="pres">
      <dgm:prSet presAssocID="{2997ED1F-F2FF-40AB-80CE-4E46FBE3DB12}" presName="FourNodes_4" presStyleLbl="node1" presStyleIdx="3" presStyleCnt="4">
        <dgm:presLayoutVars>
          <dgm:bulletEnabled val="1"/>
        </dgm:presLayoutVars>
      </dgm:prSet>
      <dgm:spPr/>
      <dgm:t>
        <a:bodyPr/>
        <a:lstStyle/>
        <a:p>
          <a:endParaRPr lang="en-GB"/>
        </a:p>
      </dgm:t>
    </dgm:pt>
    <dgm:pt modelId="{5CFCB5DD-3466-4C18-9DE0-3B47332B644F}" type="pres">
      <dgm:prSet presAssocID="{2997ED1F-F2FF-40AB-80CE-4E46FBE3DB12}" presName="FourConn_1-2" presStyleLbl="fgAccFollowNode1" presStyleIdx="0" presStyleCnt="3">
        <dgm:presLayoutVars>
          <dgm:bulletEnabled val="1"/>
        </dgm:presLayoutVars>
      </dgm:prSet>
      <dgm:spPr/>
      <dgm:t>
        <a:bodyPr/>
        <a:lstStyle/>
        <a:p>
          <a:endParaRPr lang="en-GB"/>
        </a:p>
      </dgm:t>
    </dgm:pt>
    <dgm:pt modelId="{82DF1FA7-A106-4794-8293-3A57E3BF0D22}" type="pres">
      <dgm:prSet presAssocID="{2997ED1F-F2FF-40AB-80CE-4E46FBE3DB12}" presName="FourConn_2-3" presStyleLbl="fgAccFollowNode1" presStyleIdx="1" presStyleCnt="3">
        <dgm:presLayoutVars>
          <dgm:bulletEnabled val="1"/>
        </dgm:presLayoutVars>
      </dgm:prSet>
      <dgm:spPr/>
      <dgm:t>
        <a:bodyPr/>
        <a:lstStyle/>
        <a:p>
          <a:endParaRPr lang="en-GB"/>
        </a:p>
      </dgm:t>
    </dgm:pt>
    <dgm:pt modelId="{2589FD27-7111-483D-8877-D3120E7D57F1}" type="pres">
      <dgm:prSet presAssocID="{2997ED1F-F2FF-40AB-80CE-4E46FBE3DB12}" presName="FourConn_3-4" presStyleLbl="fgAccFollowNode1" presStyleIdx="2" presStyleCnt="3">
        <dgm:presLayoutVars>
          <dgm:bulletEnabled val="1"/>
        </dgm:presLayoutVars>
      </dgm:prSet>
      <dgm:spPr/>
      <dgm:t>
        <a:bodyPr/>
        <a:lstStyle/>
        <a:p>
          <a:endParaRPr lang="en-GB"/>
        </a:p>
      </dgm:t>
    </dgm:pt>
    <dgm:pt modelId="{5CB15AAC-8880-465D-9489-3D858DF0BC78}" type="pres">
      <dgm:prSet presAssocID="{2997ED1F-F2FF-40AB-80CE-4E46FBE3DB12}" presName="FourNodes_1_text" presStyleLbl="node1" presStyleIdx="3" presStyleCnt="4">
        <dgm:presLayoutVars>
          <dgm:bulletEnabled val="1"/>
        </dgm:presLayoutVars>
      </dgm:prSet>
      <dgm:spPr/>
      <dgm:t>
        <a:bodyPr/>
        <a:lstStyle/>
        <a:p>
          <a:endParaRPr lang="en-GB"/>
        </a:p>
      </dgm:t>
    </dgm:pt>
    <dgm:pt modelId="{D98054FD-323A-418A-8DA2-7CC22E45B426}" type="pres">
      <dgm:prSet presAssocID="{2997ED1F-F2FF-40AB-80CE-4E46FBE3DB12}" presName="FourNodes_2_text" presStyleLbl="node1" presStyleIdx="3" presStyleCnt="4">
        <dgm:presLayoutVars>
          <dgm:bulletEnabled val="1"/>
        </dgm:presLayoutVars>
      </dgm:prSet>
      <dgm:spPr/>
      <dgm:t>
        <a:bodyPr/>
        <a:lstStyle/>
        <a:p>
          <a:endParaRPr lang="en-GB"/>
        </a:p>
      </dgm:t>
    </dgm:pt>
    <dgm:pt modelId="{1C6BB2DF-49B1-4A4C-944C-AE437C836154}" type="pres">
      <dgm:prSet presAssocID="{2997ED1F-F2FF-40AB-80CE-4E46FBE3DB12}" presName="FourNodes_3_text" presStyleLbl="node1" presStyleIdx="3" presStyleCnt="4">
        <dgm:presLayoutVars>
          <dgm:bulletEnabled val="1"/>
        </dgm:presLayoutVars>
      </dgm:prSet>
      <dgm:spPr/>
      <dgm:t>
        <a:bodyPr/>
        <a:lstStyle/>
        <a:p>
          <a:endParaRPr lang="en-GB"/>
        </a:p>
      </dgm:t>
    </dgm:pt>
    <dgm:pt modelId="{2A6BC5E6-86E6-4F9A-B438-95E885FCBCC2}" type="pres">
      <dgm:prSet presAssocID="{2997ED1F-F2FF-40AB-80CE-4E46FBE3DB12}" presName="FourNodes_4_text" presStyleLbl="node1" presStyleIdx="3" presStyleCnt="4">
        <dgm:presLayoutVars>
          <dgm:bulletEnabled val="1"/>
        </dgm:presLayoutVars>
      </dgm:prSet>
      <dgm:spPr/>
      <dgm:t>
        <a:bodyPr/>
        <a:lstStyle/>
        <a:p>
          <a:endParaRPr lang="en-GB"/>
        </a:p>
      </dgm:t>
    </dgm:pt>
  </dgm:ptLst>
  <dgm:cxnLst>
    <dgm:cxn modelId="{478F92F5-71AF-4880-804C-2C73BFADFF06}" type="presOf" srcId="{8186DB15-6E5B-4B07-8CD4-3C2F1E551B5C}" destId="{5CFCB5DD-3466-4C18-9DE0-3B47332B644F}" srcOrd="0" destOrd="0" presId="urn:microsoft.com/office/officeart/2005/8/layout/vProcess5"/>
    <dgm:cxn modelId="{6D7C92E1-EDD3-4FB4-9F07-40F48B32F4FC}" type="presOf" srcId="{E44FFF70-E77C-44D6-8597-EE29716837A8}" destId="{1C6BB2DF-49B1-4A4C-944C-AE437C836154}" srcOrd="1" destOrd="0" presId="urn:microsoft.com/office/officeart/2005/8/layout/vProcess5"/>
    <dgm:cxn modelId="{C3BDE6FB-7061-4B62-9404-C0338B13EA24}" type="presOf" srcId="{C11E3F08-14E8-4F99-A1BE-B390F02A8C17}" destId="{2A6BC5E6-86E6-4F9A-B438-95E885FCBCC2}" srcOrd="1" destOrd="0" presId="urn:microsoft.com/office/officeart/2005/8/layout/vProcess5"/>
    <dgm:cxn modelId="{548EE138-FD5F-418B-AF8F-BB434BC65468}" type="presOf" srcId="{74E3C0C1-F1E6-4B24-93F2-00A8C7D62E22}" destId="{3AFE55C5-0050-404D-B799-1F8350E48554}" srcOrd="0" destOrd="0" presId="urn:microsoft.com/office/officeart/2005/8/layout/vProcess5"/>
    <dgm:cxn modelId="{8FF645C2-A8FF-4AFD-B1B6-B738050FEF68}" srcId="{2997ED1F-F2FF-40AB-80CE-4E46FBE3DB12}" destId="{C11E3F08-14E8-4F99-A1BE-B390F02A8C17}" srcOrd="3" destOrd="0" parTransId="{790B3ADE-D577-495A-8E83-903F5464B7E2}" sibTransId="{BA6CC16F-73F5-46DF-A2B9-54082B69F9FE}"/>
    <dgm:cxn modelId="{C76950D1-09AF-408E-976D-EA96503D014F}" type="presOf" srcId="{E44FFF70-E77C-44D6-8597-EE29716837A8}" destId="{910A9C3B-AA44-4520-B399-33EC239BF4FD}" srcOrd="0" destOrd="0" presId="urn:microsoft.com/office/officeart/2005/8/layout/vProcess5"/>
    <dgm:cxn modelId="{4C4CAA25-B9F1-4792-98CA-4889046260DB}" srcId="{2997ED1F-F2FF-40AB-80CE-4E46FBE3DB12}" destId="{E44FFF70-E77C-44D6-8597-EE29716837A8}" srcOrd="2" destOrd="0" parTransId="{41AEB8F8-0FEF-4504-999A-68F95D78AF88}" sibTransId="{EB4A2AC8-04C0-4136-A634-576A42125F6C}"/>
    <dgm:cxn modelId="{C25D48B1-1475-42FC-A4A0-DDF32A5D8E23}" type="presOf" srcId="{155BA6A4-8352-4D56-8419-06278410AF08}" destId="{D98054FD-323A-418A-8DA2-7CC22E45B426}" srcOrd="1" destOrd="0" presId="urn:microsoft.com/office/officeart/2005/8/layout/vProcess5"/>
    <dgm:cxn modelId="{0B46BBC6-462F-4E79-9350-6D008A9A68B0}" type="presOf" srcId="{2997ED1F-F2FF-40AB-80CE-4E46FBE3DB12}" destId="{D07C5BCD-3C8A-4F52-A6AA-672FA6AF6813}" srcOrd="0" destOrd="0" presId="urn:microsoft.com/office/officeart/2005/8/layout/vProcess5"/>
    <dgm:cxn modelId="{A22D54D1-782F-49B5-8103-A0CE5D38E883}" type="presOf" srcId="{F35EF33B-9C54-41D8-85D2-50C7147DCBB5}" destId="{82DF1FA7-A106-4794-8293-3A57E3BF0D22}" srcOrd="0" destOrd="0" presId="urn:microsoft.com/office/officeart/2005/8/layout/vProcess5"/>
    <dgm:cxn modelId="{734B68BC-1ABC-4AF4-B847-354502EB0DA0}" type="presOf" srcId="{155BA6A4-8352-4D56-8419-06278410AF08}" destId="{A64BCC55-93FB-49F5-8566-38A726C96F7D}" srcOrd="0" destOrd="0" presId="urn:microsoft.com/office/officeart/2005/8/layout/vProcess5"/>
    <dgm:cxn modelId="{3E8E8D4E-D930-430C-A402-E39AD47C7908}" srcId="{2997ED1F-F2FF-40AB-80CE-4E46FBE3DB12}" destId="{155BA6A4-8352-4D56-8419-06278410AF08}" srcOrd="1" destOrd="0" parTransId="{3591549C-A738-4A49-95E2-C4AB9D5B897E}" sibTransId="{F35EF33B-9C54-41D8-85D2-50C7147DCBB5}"/>
    <dgm:cxn modelId="{07951DBE-D281-4827-8D56-C2C674A92897}" srcId="{2997ED1F-F2FF-40AB-80CE-4E46FBE3DB12}" destId="{74E3C0C1-F1E6-4B24-93F2-00A8C7D62E22}" srcOrd="0" destOrd="0" parTransId="{F90B68CB-586E-4566-89EA-730839502F91}" sibTransId="{8186DB15-6E5B-4B07-8CD4-3C2F1E551B5C}"/>
    <dgm:cxn modelId="{BE66BFB4-EF63-4BB6-BE08-1ED173293B0E}" type="presOf" srcId="{C11E3F08-14E8-4F99-A1BE-B390F02A8C17}" destId="{63B2EA0E-DE7E-4804-BBE5-DC5C55371E7B}" srcOrd="0" destOrd="0" presId="urn:microsoft.com/office/officeart/2005/8/layout/vProcess5"/>
    <dgm:cxn modelId="{18FBCB4D-0188-484A-BC54-81D8236191E2}" type="presOf" srcId="{74E3C0C1-F1E6-4B24-93F2-00A8C7D62E22}" destId="{5CB15AAC-8880-465D-9489-3D858DF0BC78}" srcOrd="1" destOrd="0" presId="urn:microsoft.com/office/officeart/2005/8/layout/vProcess5"/>
    <dgm:cxn modelId="{826E6AD0-3CAB-4452-99BB-E4FC0D8F0C88}" type="presOf" srcId="{EB4A2AC8-04C0-4136-A634-576A42125F6C}" destId="{2589FD27-7111-483D-8877-D3120E7D57F1}" srcOrd="0" destOrd="0" presId="urn:microsoft.com/office/officeart/2005/8/layout/vProcess5"/>
    <dgm:cxn modelId="{F7CBF3BE-1DAF-4323-8A40-DC822E2D9FA1}" type="presParOf" srcId="{D07C5BCD-3C8A-4F52-A6AA-672FA6AF6813}" destId="{548557E7-1CE4-4C6A-B1E0-4E077905215C}" srcOrd="0" destOrd="0" presId="urn:microsoft.com/office/officeart/2005/8/layout/vProcess5"/>
    <dgm:cxn modelId="{E8592683-EC76-4C96-BCC2-C8A6EF953783}" type="presParOf" srcId="{D07C5BCD-3C8A-4F52-A6AA-672FA6AF6813}" destId="{3AFE55C5-0050-404D-B799-1F8350E48554}" srcOrd="1" destOrd="0" presId="urn:microsoft.com/office/officeart/2005/8/layout/vProcess5"/>
    <dgm:cxn modelId="{EF855FE8-4C82-4858-82F6-4865AE125840}" type="presParOf" srcId="{D07C5BCD-3C8A-4F52-A6AA-672FA6AF6813}" destId="{A64BCC55-93FB-49F5-8566-38A726C96F7D}" srcOrd="2" destOrd="0" presId="urn:microsoft.com/office/officeart/2005/8/layout/vProcess5"/>
    <dgm:cxn modelId="{535CD305-FAD5-4874-B546-D0A94DEAE360}" type="presParOf" srcId="{D07C5BCD-3C8A-4F52-A6AA-672FA6AF6813}" destId="{910A9C3B-AA44-4520-B399-33EC239BF4FD}" srcOrd="3" destOrd="0" presId="urn:microsoft.com/office/officeart/2005/8/layout/vProcess5"/>
    <dgm:cxn modelId="{0F501BBF-7A77-499A-B649-B9CB01A9F0D6}" type="presParOf" srcId="{D07C5BCD-3C8A-4F52-A6AA-672FA6AF6813}" destId="{63B2EA0E-DE7E-4804-BBE5-DC5C55371E7B}" srcOrd="4" destOrd="0" presId="urn:microsoft.com/office/officeart/2005/8/layout/vProcess5"/>
    <dgm:cxn modelId="{54D7DA21-A88D-4043-94BC-F54BF242AB59}" type="presParOf" srcId="{D07C5BCD-3C8A-4F52-A6AA-672FA6AF6813}" destId="{5CFCB5DD-3466-4C18-9DE0-3B47332B644F}" srcOrd="5" destOrd="0" presId="urn:microsoft.com/office/officeart/2005/8/layout/vProcess5"/>
    <dgm:cxn modelId="{F7282286-C128-4A89-931F-1CE9160D407B}" type="presParOf" srcId="{D07C5BCD-3C8A-4F52-A6AA-672FA6AF6813}" destId="{82DF1FA7-A106-4794-8293-3A57E3BF0D22}" srcOrd="6" destOrd="0" presId="urn:microsoft.com/office/officeart/2005/8/layout/vProcess5"/>
    <dgm:cxn modelId="{9377F4AB-1E3D-4F48-93DE-5F2C018B6B44}" type="presParOf" srcId="{D07C5BCD-3C8A-4F52-A6AA-672FA6AF6813}" destId="{2589FD27-7111-483D-8877-D3120E7D57F1}" srcOrd="7" destOrd="0" presId="urn:microsoft.com/office/officeart/2005/8/layout/vProcess5"/>
    <dgm:cxn modelId="{716335DC-F223-4478-A272-D679B5240073}" type="presParOf" srcId="{D07C5BCD-3C8A-4F52-A6AA-672FA6AF6813}" destId="{5CB15AAC-8880-465D-9489-3D858DF0BC78}" srcOrd="8" destOrd="0" presId="urn:microsoft.com/office/officeart/2005/8/layout/vProcess5"/>
    <dgm:cxn modelId="{9185B493-69A7-44C6-8EA5-20838C2D84F3}" type="presParOf" srcId="{D07C5BCD-3C8A-4F52-A6AA-672FA6AF6813}" destId="{D98054FD-323A-418A-8DA2-7CC22E45B426}" srcOrd="9" destOrd="0" presId="urn:microsoft.com/office/officeart/2005/8/layout/vProcess5"/>
    <dgm:cxn modelId="{B3A64B0B-4554-4C12-95D6-3C419CEE81A1}" type="presParOf" srcId="{D07C5BCD-3C8A-4F52-A6AA-672FA6AF6813}" destId="{1C6BB2DF-49B1-4A4C-944C-AE437C836154}" srcOrd="10" destOrd="0" presId="urn:microsoft.com/office/officeart/2005/8/layout/vProcess5"/>
    <dgm:cxn modelId="{202A71C8-6F80-43BE-AB5C-6C63E3713A08}" type="presParOf" srcId="{D07C5BCD-3C8A-4F52-A6AA-672FA6AF6813}" destId="{2A6BC5E6-86E6-4F9A-B438-95E885FCBCC2}"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DBF22C0-14BD-4464-8B27-A96D4A718172}"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4365E285-3C47-4045-B667-FBDF516CB95E}">
      <dgm:prSet/>
      <dgm:spPr/>
      <dgm:t>
        <a:bodyPr/>
        <a:lstStyle/>
        <a:p>
          <a:r>
            <a:rPr lang="en-IE" dirty="0"/>
            <a:t>If </a:t>
          </a:r>
          <a:r>
            <a:rPr lang="en-IE" dirty="0" smtClean="0"/>
            <a:t>a volunteer, employee or angler </a:t>
          </a:r>
          <a:r>
            <a:rPr lang="en-IE" dirty="0"/>
            <a:t>becomes unwell at </a:t>
          </a:r>
          <a:r>
            <a:rPr lang="en-IE" dirty="0" smtClean="0"/>
            <a:t>work or while participating in an organised angling event </a:t>
          </a:r>
          <a:r>
            <a:rPr lang="en-IE" dirty="0"/>
            <a:t>with COVID-19 symptoms the following protocol will apply.</a:t>
          </a:r>
          <a:endParaRPr lang="en-US" dirty="0"/>
        </a:p>
      </dgm:t>
    </dgm:pt>
    <dgm:pt modelId="{C3A33130-918F-4FA9-A696-C5BF1E99C166}" type="parTrans" cxnId="{4CF160C9-19F9-4FE0-8376-E9C604929DB4}">
      <dgm:prSet/>
      <dgm:spPr/>
      <dgm:t>
        <a:bodyPr/>
        <a:lstStyle/>
        <a:p>
          <a:endParaRPr lang="en-US"/>
        </a:p>
      </dgm:t>
    </dgm:pt>
    <dgm:pt modelId="{D8622C5D-462E-42D6-B297-7D664AB58B4B}" type="sibTrans" cxnId="{4CF160C9-19F9-4FE0-8376-E9C604929DB4}">
      <dgm:prSet/>
      <dgm:spPr/>
      <dgm:t>
        <a:bodyPr/>
        <a:lstStyle/>
        <a:p>
          <a:endParaRPr lang="en-US"/>
        </a:p>
      </dgm:t>
    </dgm:pt>
    <dgm:pt modelId="{96418A25-6451-44CC-BA9A-0A7BD7F8EA2B}">
      <dgm:prSet/>
      <dgm:spPr/>
      <dgm:t>
        <a:bodyPr/>
        <a:lstStyle/>
        <a:p>
          <a:r>
            <a:rPr lang="en-IE" dirty="0"/>
            <a:t>The </a:t>
          </a:r>
          <a:r>
            <a:rPr lang="en-IE" dirty="0" smtClean="0"/>
            <a:t>volunteer, employee or angler </a:t>
          </a:r>
          <a:r>
            <a:rPr lang="en-IE" dirty="0"/>
            <a:t>should immediately inform their line manager or the COVID-19 Compliance Officer</a:t>
          </a:r>
          <a:endParaRPr lang="en-US" dirty="0"/>
        </a:p>
      </dgm:t>
    </dgm:pt>
    <dgm:pt modelId="{8035842A-917C-43E7-B853-AEDBABF8A0E6}" type="parTrans" cxnId="{1B5FB56C-98BE-494F-A13C-FD6E8A8353DB}">
      <dgm:prSet/>
      <dgm:spPr/>
      <dgm:t>
        <a:bodyPr/>
        <a:lstStyle/>
        <a:p>
          <a:endParaRPr lang="en-US"/>
        </a:p>
      </dgm:t>
    </dgm:pt>
    <dgm:pt modelId="{A7F0A410-DBBA-4263-9205-22BAB00489D6}" type="sibTrans" cxnId="{1B5FB56C-98BE-494F-A13C-FD6E8A8353DB}">
      <dgm:prSet/>
      <dgm:spPr/>
      <dgm:t>
        <a:bodyPr/>
        <a:lstStyle/>
        <a:p>
          <a:endParaRPr lang="en-US"/>
        </a:p>
      </dgm:t>
    </dgm:pt>
    <dgm:pt modelId="{8C38808E-6717-4225-87ED-9AE01930818E}">
      <dgm:prSet/>
      <dgm:spPr/>
      <dgm:t>
        <a:bodyPr/>
        <a:lstStyle/>
        <a:p>
          <a:r>
            <a:rPr lang="en-IE" dirty="0"/>
            <a:t>He/she will be taken to a designated isolation </a:t>
          </a:r>
          <a:r>
            <a:rPr lang="en-IE" dirty="0" smtClean="0"/>
            <a:t>room area where practicable by </a:t>
          </a:r>
          <a:r>
            <a:rPr lang="en-IE" dirty="0"/>
            <a:t>the Compliance </a:t>
          </a:r>
          <a:r>
            <a:rPr lang="en-IE" dirty="0" smtClean="0"/>
            <a:t>Officer </a:t>
          </a:r>
          <a:r>
            <a:rPr lang="en-IE" dirty="0"/>
            <a:t>(or outside if no room is available), maintaining a 2m distance from all other </a:t>
          </a:r>
          <a:r>
            <a:rPr lang="en-IE" dirty="0" smtClean="0"/>
            <a:t>volunteers, staff  and anglers at </a:t>
          </a:r>
          <a:r>
            <a:rPr lang="en-IE" dirty="0"/>
            <a:t>all times.</a:t>
          </a:r>
          <a:endParaRPr lang="en-US" dirty="0"/>
        </a:p>
      </dgm:t>
    </dgm:pt>
    <dgm:pt modelId="{83F1A8C8-9B06-4EBF-BE0E-570E42C7EC67}" type="parTrans" cxnId="{8029AF2D-76F1-4D0E-80DD-3063BFD297FE}">
      <dgm:prSet/>
      <dgm:spPr/>
      <dgm:t>
        <a:bodyPr/>
        <a:lstStyle/>
        <a:p>
          <a:endParaRPr lang="en-US"/>
        </a:p>
      </dgm:t>
    </dgm:pt>
    <dgm:pt modelId="{82860213-6770-4201-B428-3627595AF1D9}" type="sibTrans" cxnId="{8029AF2D-76F1-4D0E-80DD-3063BFD297FE}">
      <dgm:prSet/>
      <dgm:spPr/>
      <dgm:t>
        <a:bodyPr/>
        <a:lstStyle/>
        <a:p>
          <a:endParaRPr lang="en-US"/>
        </a:p>
      </dgm:t>
    </dgm:pt>
    <dgm:pt modelId="{4EAB0087-2B86-4455-A06B-8B19E6959707}">
      <dgm:prSet/>
      <dgm:spPr/>
      <dgm:t>
        <a:bodyPr/>
        <a:lstStyle/>
        <a:p>
          <a:r>
            <a:rPr lang="en-IE"/>
            <a:t>The employee will be provided with a mask and required to wear it (if one is available)</a:t>
          </a:r>
          <a:endParaRPr lang="en-US"/>
        </a:p>
      </dgm:t>
    </dgm:pt>
    <dgm:pt modelId="{95D65AC7-A72E-4AE3-8F8F-E48C550B72BE}" type="parTrans" cxnId="{CEEAEE9E-469D-4B16-BD82-60ED1D1978C2}">
      <dgm:prSet/>
      <dgm:spPr/>
      <dgm:t>
        <a:bodyPr/>
        <a:lstStyle/>
        <a:p>
          <a:endParaRPr lang="en-US"/>
        </a:p>
      </dgm:t>
    </dgm:pt>
    <dgm:pt modelId="{E44F83D8-ED06-43D7-BE54-268EC2EDB393}" type="sibTrans" cxnId="{CEEAEE9E-469D-4B16-BD82-60ED1D1978C2}">
      <dgm:prSet/>
      <dgm:spPr/>
      <dgm:t>
        <a:bodyPr/>
        <a:lstStyle/>
        <a:p>
          <a:endParaRPr lang="en-US"/>
        </a:p>
      </dgm:t>
    </dgm:pt>
    <dgm:pt modelId="{219215C2-E717-48DA-83EC-0494624721AF}">
      <dgm:prSet/>
      <dgm:spPr/>
      <dgm:t>
        <a:bodyPr/>
        <a:lstStyle/>
        <a:p>
          <a:r>
            <a:rPr lang="en-IE" dirty="0"/>
            <a:t>If possible, arrangements will be made for the </a:t>
          </a:r>
          <a:r>
            <a:rPr lang="en-IE" dirty="0" smtClean="0"/>
            <a:t>volunteer, employee or angler </a:t>
          </a:r>
          <a:r>
            <a:rPr lang="en-IE" dirty="0"/>
            <a:t>to go home immediately and contact his/her doctor or the HSE for advice</a:t>
          </a:r>
          <a:endParaRPr lang="en-US" dirty="0"/>
        </a:p>
      </dgm:t>
    </dgm:pt>
    <dgm:pt modelId="{9BBBAB87-5AAD-4A9A-B402-9232822A6F57}" type="parTrans" cxnId="{DCCB349F-0DD4-4F25-A878-BC192DA18C05}">
      <dgm:prSet/>
      <dgm:spPr/>
      <dgm:t>
        <a:bodyPr/>
        <a:lstStyle/>
        <a:p>
          <a:endParaRPr lang="en-US"/>
        </a:p>
      </dgm:t>
    </dgm:pt>
    <dgm:pt modelId="{BD05E519-CFC5-4E28-84FE-A83AC4279258}" type="sibTrans" cxnId="{DCCB349F-0DD4-4F25-A878-BC192DA18C05}">
      <dgm:prSet/>
      <dgm:spPr/>
      <dgm:t>
        <a:bodyPr/>
        <a:lstStyle/>
        <a:p>
          <a:endParaRPr lang="en-US"/>
        </a:p>
      </dgm:t>
    </dgm:pt>
    <dgm:pt modelId="{19458CE5-1AFD-4677-A3EA-0403A53F92CC}">
      <dgm:prSet/>
      <dgm:spPr/>
      <dgm:t>
        <a:bodyPr/>
        <a:lstStyle/>
        <a:p>
          <a:r>
            <a:rPr lang="en-IE" dirty="0"/>
            <a:t>If not possible, the </a:t>
          </a:r>
          <a:r>
            <a:rPr lang="en-IE" dirty="0" smtClean="0"/>
            <a:t>volunteer, employee or angler </a:t>
          </a:r>
          <a:r>
            <a:rPr lang="en-IE" dirty="0"/>
            <a:t>will remain in the isolation room and arrangements made for him/her to contact their doctor or HSE </a:t>
          </a:r>
          <a:r>
            <a:rPr lang="en-IE" dirty="0" smtClean="0"/>
            <a:t>or NHSNI for </a:t>
          </a:r>
          <a:r>
            <a:rPr lang="en-IE" dirty="0"/>
            <a:t>advice</a:t>
          </a:r>
          <a:endParaRPr lang="en-US" dirty="0"/>
        </a:p>
      </dgm:t>
    </dgm:pt>
    <dgm:pt modelId="{F394F0F2-637A-4F23-847C-945CDDF85644}" type="parTrans" cxnId="{2CD5A3FF-7924-4A19-9EAC-C796469330CA}">
      <dgm:prSet/>
      <dgm:spPr/>
      <dgm:t>
        <a:bodyPr/>
        <a:lstStyle/>
        <a:p>
          <a:endParaRPr lang="en-US"/>
        </a:p>
      </dgm:t>
    </dgm:pt>
    <dgm:pt modelId="{D69DC84D-BA4B-4E5B-80C5-3391044FBBBF}" type="sibTrans" cxnId="{2CD5A3FF-7924-4A19-9EAC-C796469330CA}">
      <dgm:prSet/>
      <dgm:spPr/>
      <dgm:t>
        <a:bodyPr/>
        <a:lstStyle/>
        <a:p>
          <a:endParaRPr lang="en-US"/>
        </a:p>
      </dgm:t>
    </dgm:pt>
    <dgm:pt modelId="{12BB1CD5-A02B-4144-BF5E-6F42D2A50D13}">
      <dgm:prSet/>
      <dgm:spPr/>
      <dgm:t>
        <a:bodyPr/>
        <a:lstStyle/>
        <a:p>
          <a:r>
            <a:rPr lang="en-IE" dirty="0"/>
            <a:t>While in isolation the </a:t>
          </a:r>
          <a:r>
            <a:rPr lang="en-IE" dirty="0" smtClean="0"/>
            <a:t>volunteer, employee or anglers </a:t>
          </a:r>
          <a:r>
            <a:rPr lang="en-IE" dirty="0"/>
            <a:t>will be advised to cover his/her mouth and nose with tissues when coughing or sneezing and put the tissue in the waste bag provided. He/she will also be advised to avoid touching people, surfaces or objects.</a:t>
          </a:r>
          <a:endParaRPr lang="en-US" dirty="0"/>
        </a:p>
      </dgm:t>
    </dgm:pt>
    <dgm:pt modelId="{965701DF-031B-47E8-AA58-4C39FB81622D}" type="parTrans" cxnId="{A977AA1F-CA46-4313-B219-4A70E936BAE9}">
      <dgm:prSet/>
      <dgm:spPr/>
      <dgm:t>
        <a:bodyPr/>
        <a:lstStyle/>
        <a:p>
          <a:endParaRPr lang="en-US"/>
        </a:p>
      </dgm:t>
    </dgm:pt>
    <dgm:pt modelId="{9D01DD43-DFD6-4879-9469-01925D89A617}" type="sibTrans" cxnId="{A977AA1F-CA46-4313-B219-4A70E936BAE9}">
      <dgm:prSet/>
      <dgm:spPr/>
      <dgm:t>
        <a:bodyPr/>
        <a:lstStyle/>
        <a:p>
          <a:endParaRPr lang="en-US"/>
        </a:p>
      </dgm:t>
    </dgm:pt>
    <dgm:pt modelId="{933D34F9-D9C7-4238-B75E-750705AF86E8}">
      <dgm:prSet/>
      <dgm:spPr/>
      <dgm:t>
        <a:bodyPr/>
        <a:lstStyle/>
        <a:p>
          <a:r>
            <a:rPr lang="en-IE"/>
            <a:t>Assistance will be provided to arrange transport home or to hospital. Public transport is not to be used in such cases</a:t>
          </a:r>
          <a:endParaRPr lang="en-US"/>
        </a:p>
      </dgm:t>
    </dgm:pt>
    <dgm:pt modelId="{D5FBFC0E-4F0E-4D0C-AC20-8BA846099E4C}" type="parTrans" cxnId="{F61A5614-F356-4BCB-A958-AE2505FE467E}">
      <dgm:prSet/>
      <dgm:spPr/>
      <dgm:t>
        <a:bodyPr/>
        <a:lstStyle/>
        <a:p>
          <a:endParaRPr lang="en-US"/>
        </a:p>
      </dgm:t>
    </dgm:pt>
    <dgm:pt modelId="{D57484A8-4B3F-48DD-93DA-8AB4CE72D693}" type="sibTrans" cxnId="{F61A5614-F356-4BCB-A958-AE2505FE467E}">
      <dgm:prSet/>
      <dgm:spPr/>
      <dgm:t>
        <a:bodyPr/>
        <a:lstStyle/>
        <a:p>
          <a:endParaRPr lang="en-US"/>
        </a:p>
      </dgm:t>
    </dgm:pt>
    <dgm:pt modelId="{E91398E9-86D9-4EF9-872F-8E41BF662D05}">
      <dgm:prSet/>
      <dgm:spPr/>
      <dgm:t>
        <a:bodyPr/>
        <a:lstStyle/>
        <a:p>
          <a:r>
            <a:rPr lang="en-IE" dirty="0"/>
            <a:t>The Compliance Officer or </a:t>
          </a:r>
          <a:r>
            <a:rPr lang="en-IE" dirty="0" smtClean="0"/>
            <a:t>Federation Designated Person </a:t>
          </a:r>
          <a:r>
            <a:rPr lang="en-IE" dirty="0"/>
            <a:t>will then:</a:t>
          </a:r>
          <a:endParaRPr lang="en-US" dirty="0"/>
        </a:p>
      </dgm:t>
    </dgm:pt>
    <dgm:pt modelId="{1D4FFD8B-0DC9-4F8C-946C-5899D7507D7A}" type="parTrans" cxnId="{7F83963C-C988-4DE5-A317-D62B35A7BE1F}">
      <dgm:prSet/>
      <dgm:spPr/>
      <dgm:t>
        <a:bodyPr/>
        <a:lstStyle/>
        <a:p>
          <a:endParaRPr lang="en-US"/>
        </a:p>
      </dgm:t>
    </dgm:pt>
    <dgm:pt modelId="{A2F75643-92DC-4B2B-9D5D-18D92AF2B243}" type="sibTrans" cxnId="{7F83963C-C988-4DE5-A317-D62B35A7BE1F}">
      <dgm:prSet/>
      <dgm:spPr/>
      <dgm:t>
        <a:bodyPr/>
        <a:lstStyle/>
        <a:p>
          <a:endParaRPr lang="en-US"/>
        </a:p>
      </dgm:t>
    </dgm:pt>
    <dgm:pt modelId="{7F1D0C60-34E0-43CC-9308-4B9DF0D2E8A0}">
      <dgm:prSet/>
      <dgm:spPr/>
      <dgm:t>
        <a:bodyPr/>
        <a:lstStyle/>
        <a:p>
          <a:r>
            <a:rPr lang="en-IE"/>
            <a:t>Carry out an assessment of the incident and determine any follow up actions that may be required, including follow ups that may be required with contacts</a:t>
          </a:r>
          <a:endParaRPr lang="en-US"/>
        </a:p>
      </dgm:t>
    </dgm:pt>
    <dgm:pt modelId="{32B5B1A2-B92D-4D92-8FF0-595FE764516A}" type="parTrans" cxnId="{781D18C6-0DF3-42E0-BFE3-58AAEA106FA3}">
      <dgm:prSet/>
      <dgm:spPr/>
      <dgm:t>
        <a:bodyPr/>
        <a:lstStyle/>
        <a:p>
          <a:endParaRPr lang="en-US"/>
        </a:p>
      </dgm:t>
    </dgm:pt>
    <dgm:pt modelId="{F2E62391-649F-4311-B8C5-E63F38145579}" type="sibTrans" cxnId="{781D18C6-0DF3-42E0-BFE3-58AAEA106FA3}">
      <dgm:prSet/>
      <dgm:spPr/>
      <dgm:t>
        <a:bodyPr/>
        <a:lstStyle/>
        <a:p>
          <a:endParaRPr lang="en-US"/>
        </a:p>
      </dgm:t>
    </dgm:pt>
    <dgm:pt modelId="{C42746E9-3889-480B-ABB8-26C5A8A4E8C9}">
      <dgm:prSet/>
      <dgm:spPr/>
      <dgm:t>
        <a:bodyPr/>
        <a:lstStyle/>
        <a:p>
          <a:r>
            <a:rPr lang="en-IE" dirty="0"/>
            <a:t>Arrange for appropriate cleaning of the isolation area and work </a:t>
          </a:r>
          <a:r>
            <a:rPr lang="en-IE" dirty="0" smtClean="0"/>
            <a:t>or angling areas </a:t>
          </a:r>
          <a:r>
            <a:rPr lang="en-IE" dirty="0"/>
            <a:t>involved</a:t>
          </a:r>
          <a:endParaRPr lang="en-US" dirty="0"/>
        </a:p>
      </dgm:t>
    </dgm:pt>
    <dgm:pt modelId="{F14A866A-088D-4375-A3C5-96F8CC5A2F8A}" type="parTrans" cxnId="{40DB29BC-89B8-4820-B884-2034687E4C98}">
      <dgm:prSet/>
      <dgm:spPr/>
      <dgm:t>
        <a:bodyPr/>
        <a:lstStyle/>
        <a:p>
          <a:endParaRPr lang="en-US"/>
        </a:p>
      </dgm:t>
    </dgm:pt>
    <dgm:pt modelId="{2693B11B-1516-4D49-A179-8BDA4B656E83}" type="sibTrans" cxnId="{40DB29BC-89B8-4820-B884-2034687E4C98}">
      <dgm:prSet/>
      <dgm:spPr/>
      <dgm:t>
        <a:bodyPr/>
        <a:lstStyle/>
        <a:p>
          <a:endParaRPr lang="en-US"/>
        </a:p>
      </dgm:t>
    </dgm:pt>
    <dgm:pt modelId="{33B41962-BC4C-4277-86D5-D9B5DC03BD6E}">
      <dgm:prSet/>
      <dgm:spPr/>
      <dgm:t>
        <a:bodyPr/>
        <a:lstStyle/>
        <a:p>
          <a:r>
            <a:rPr lang="en-IE" dirty="0"/>
            <a:t>Provide assistance to the HSE </a:t>
          </a:r>
          <a:r>
            <a:rPr lang="en-IE" dirty="0" smtClean="0"/>
            <a:t>or NHSNI if </a:t>
          </a:r>
          <a:r>
            <a:rPr lang="en-IE" dirty="0"/>
            <a:t>necessary</a:t>
          </a:r>
          <a:endParaRPr lang="en-US" dirty="0"/>
        </a:p>
      </dgm:t>
    </dgm:pt>
    <dgm:pt modelId="{B6ADD16F-50FA-40C4-9475-FBE5A53DF10E}" type="parTrans" cxnId="{0FEF33DA-AFDC-46B3-B947-9E18FA35B94C}">
      <dgm:prSet/>
      <dgm:spPr/>
      <dgm:t>
        <a:bodyPr/>
        <a:lstStyle/>
        <a:p>
          <a:endParaRPr lang="en-US"/>
        </a:p>
      </dgm:t>
    </dgm:pt>
    <dgm:pt modelId="{E42EB62E-7DD1-43B8-8AA8-01F295353E2A}" type="sibTrans" cxnId="{0FEF33DA-AFDC-46B3-B947-9E18FA35B94C}">
      <dgm:prSet/>
      <dgm:spPr/>
      <dgm:t>
        <a:bodyPr/>
        <a:lstStyle/>
        <a:p>
          <a:endParaRPr lang="en-US"/>
        </a:p>
      </dgm:t>
    </dgm:pt>
    <dgm:pt modelId="{21AE71EA-EF7E-443A-9D1D-4D5D199EFEE1}" type="pres">
      <dgm:prSet presAssocID="{6DBF22C0-14BD-4464-8B27-A96D4A718172}" presName="linear" presStyleCnt="0">
        <dgm:presLayoutVars>
          <dgm:dir/>
          <dgm:animLvl val="lvl"/>
          <dgm:resizeHandles val="exact"/>
        </dgm:presLayoutVars>
      </dgm:prSet>
      <dgm:spPr/>
      <dgm:t>
        <a:bodyPr/>
        <a:lstStyle/>
        <a:p>
          <a:endParaRPr lang="en-IE"/>
        </a:p>
      </dgm:t>
    </dgm:pt>
    <dgm:pt modelId="{79571364-073C-4B52-87F2-C0232536A3F2}" type="pres">
      <dgm:prSet presAssocID="{4365E285-3C47-4045-B667-FBDF516CB95E}" presName="parentLin" presStyleCnt="0"/>
      <dgm:spPr/>
    </dgm:pt>
    <dgm:pt modelId="{A3DE268C-7CF0-4515-A0AF-4E358DD6F967}" type="pres">
      <dgm:prSet presAssocID="{4365E285-3C47-4045-B667-FBDF516CB95E}" presName="parentLeftMargin" presStyleLbl="node1" presStyleIdx="0" presStyleCnt="2"/>
      <dgm:spPr/>
      <dgm:t>
        <a:bodyPr/>
        <a:lstStyle/>
        <a:p>
          <a:endParaRPr lang="en-IE"/>
        </a:p>
      </dgm:t>
    </dgm:pt>
    <dgm:pt modelId="{E63C6976-FDD5-4CFF-BA68-05F16503DF69}" type="pres">
      <dgm:prSet presAssocID="{4365E285-3C47-4045-B667-FBDF516CB95E}" presName="parentText" presStyleLbl="node1" presStyleIdx="0" presStyleCnt="2">
        <dgm:presLayoutVars>
          <dgm:chMax val="0"/>
          <dgm:bulletEnabled val="1"/>
        </dgm:presLayoutVars>
      </dgm:prSet>
      <dgm:spPr/>
      <dgm:t>
        <a:bodyPr/>
        <a:lstStyle/>
        <a:p>
          <a:endParaRPr lang="en-IE"/>
        </a:p>
      </dgm:t>
    </dgm:pt>
    <dgm:pt modelId="{CA99418E-128E-4D6B-A3A2-99DA600B392F}" type="pres">
      <dgm:prSet presAssocID="{4365E285-3C47-4045-B667-FBDF516CB95E}" presName="negativeSpace" presStyleCnt="0"/>
      <dgm:spPr/>
    </dgm:pt>
    <dgm:pt modelId="{3E8E4C98-7024-400B-A2E0-33624646D8A2}" type="pres">
      <dgm:prSet presAssocID="{4365E285-3C47-4045-B667-FBDF516CB95E}" presName="childText" presStyleLbl="conFgAcc1" presStyleIdx="0" presStyleCnt="2">
        <dgm:presLayoutVars>
          <dgm:bulletEnabled val="1"/>
        </dgm:presLayoutVars>
      </dgm:prSet>
      <dgm:spPr/>
      <dgm:t>
        <a:bodyPr/>
        <a:lstStyle/>
        <a:p>
          <a:endParaRPr lang="en-IE"/>
        </a:p>
      </dgm:t>
    </dgm:pt>
    <dgm:pt modelId="{9B212D56-5735-4BF0-A5DC-D3D65FC4281C}" type="pres">
      <dgm:prSet presAssocID="{D8622C5D-462E-42D6-B297-7D664AB58B4B}" presName="spaceBetweenRectangles" presStyleCnt="0"/>
      <dgm:spPr/>
    </dgm:pt>
    <dgm:pt modelId="{EA80EC4F-090D-41A9-A783-39591AEC409F}" type="pres">
      <dgm:prSet presAssocID="{E91398E9-86D9-4EF9-872F-8E41BF662D05}" presName="parentLin" presStyleCnt="0"/>
      <dgm:spPr/>
    </dgm:pt>
    <dgm:pt modelId="{371074CE-2AB1-442A-82CF-F0D025607CA1}" type="pres">
      <dgm:prSet presAssocID="{E91398E9-86D9-4EF9-872F-8E41BF662D05}" presName="parentLeftMargin" presStyleLbl="node1" presStyleIdx="0" presStyleCnt="2"/>
      <dgm:spPr/>
      <dgm:t>
        <a:bodyPr/>
        <a:lstStyle/>
        <a:p>
          <a:endParaRPr lang="en-IE"/>
        </a:p>
      </dgm:t>
    </dgm:pt>
    <dgm:pt modelId="{2E0BFFE6-B521-48E2-B1D5-11F2E82D9944}" type="pres">
      <dgm:prSet presAssocID="{E91398E9-86D9-4EF9-872F-8E41BF662D05}" presName="parentText" presStyleLbl="node1" presStyleIdx="1" presStyleCnt="2">
        <dgm:presLayoutVars>
          <dgm:chMax val="0"/>
          <dgm:bulletEnabled val="1"/>
        </dgm:presLayoutVars>
      </dgm:prSet>
      <dgm:spPr/>
      <dgm:t>
        <a:bodyPr/>
        <a:lstStyle/>
        <a:p>
          <a:endParaRPr lang="en-IE"/>
        </a:p>
      </dgm:t>
    </dgm:pt>
    <dgm:pt modelId="{304961C3-6114-42C8-9F95-079280D834E2}" type="pres">
      <dgm:prSet presAssocID="{E91398E9-86D9-4EF9-872F-8E41BF662D05}" presName="negativeSpace" presStyleCnt="0"/>
      <dgm:spPr/>
    </dgm:pt>
    <dgm:pt modelId="{085BD03D-268F-4625-8455-9BBCCDE424CC}" type="pres">
      <dgm:prSet presAssocID="{E91398E9-86D9-4EF9-872F-8E41BF662D05}" presName="childText" presStyleLbl="conFgAcc1" presStyleIdx="1" presStyleCnt="2">
        <dgm:presLayoutVars>
          <dgm:bulletEnabled val="1"/>
        </dgm:presLayoutVars>
      </dgm:prSet>
      <dgm:spPr/>
      <dgm:t>
        <a:bodyPr/>
        <a:lstStyle/>
        <a:p>
          <a:endParaRPr lang="en-IE"/>
        </a:p>
      </dgm:t>
    </dgm:pt>
  </dgm:ptLst>
  <dgm:cxnLst>
    <dgm:cxn modelId="{C2394E33-3A10-46C7-8DCE-1949480A83CA}" type="presOf" srcId="{33B41962-BC4C-4277-86D5-D9B5DC03BD6E}" destId="{085BD03D-268F-4625-8455-9BBCCDE424CC}" srcOrd="0" destOrd="2" presId="urn:microsoft.com/office/officeart/2005/8/layout/list1"/>
    <dgm:cxn modelId="{1B5FB56C-98BE-494F-A13C-FD6E8A8353DB}" srcId="{4365E285-3C47-4045-B667-FBDF516CB95E}" destId="{96418A25-6451-44CC-BA9A-0A7BD7F8EA2B}" srcOrd="0" destOrd="0" parTransId="{8035842A-917C-43E7-B853-AEDBABF8A0E6}" sibTransId="{A7F0A410-DBBA-4263-9205-22BAB00489D6}"/>
    <dgm:cxn modelId="{CEEAEE9E-469D-4B16-BD82-60ED1D1978C2}" srcId="{4365E285-3C47-4045-B667-FBDF516CB95E}" destId="{4EAB0087-2B86-4455-A06B-8B19E6959707}" srcOrd="2" destOrd="0" parTransId="{95D65AC7-A72E-4AE3-8F8F-E48C550B72BE}" sibTransId="{E44F83D8-ED06-43D7-BE54-268EC2EDB393}"/>
    <dgm:cxn modelId="{479642B7-72F5-4E1C-A675-7DA4E3C069D7}" type="presOf" srcId="{7F1D0C60-34E0-43CC-9308-4B9DF0D2E8A0}" destId="{085BD03D-268F-4625-8455-9BBCCDE424CC}" srcOrd="0" destOrd="0" presId="urn:microsoft.com/office/officeart/2005/8/layout/list1"/>
    <dgm:cxn modelId="{7F83963C-C988-4DE5-A317-D62B35A7BE1F}" srcId="{6DBF22C0-14BD-4464-8B27-A96D4A718172}" destId="{E91398E9-86D9-4EF9-872F-8E41BF662D05}" srcOrd="1" destOrd="0" parTransId="{1D4FFD8B-0DC9-4F8C-946C-5899D7507D7A}" sibTransId="{A2F75643-92DC-4B2B-9D5D-18D92AF2B243}"/>
    <dgm:cxn modelId="{5583B188-A5F4-475D-B98E-FAE46870B35F}" type="presOf" srcId="{4EAB0087-2B86-4455-A06B-8B19E6959707}" destId="{3E8E4C98-7024-400B-A2E0-33624646D8A2}" srcOrd="0" destOrd="2" presId="urn:microsoft.com/office/officeart/2005/8/layout/list1"/>
    <dgm:cxn modelId="{D77A5C5D-C673-4869-943E-8FC52BF2B426}" type="presOf" srcId="{4365E285-3C47-4045-B667-FBDF516CB95E}" destId="{A3DE268C-7CF0-4515-A0AF-4E358DD6F967}" srcOrd="0" destOrd="0" presId="urn:microsoft.com/office/officeart/2005/8/layout/list1"/>
    <dgm:cxn modelId="{70F035D6-8E6D-40DE-9DB5-60C7BACE5FFC}" type="presOf" srcId="{219215C2-E717-48DA-83EC-0494624721AF}" destId="{3E8E4C98-7024-400B-A2E0-33624646D8A2}" srcOrd="0" destOrd="3" presId="urn:microsoft.com/office/officeart/2005/8/layout/list1"/>
    <dgm:cxn modelId="{781D18C6-0DF3-42E0-BFE3-58AAEA106FA3}" srcId="{E91398E9-86D9-4EF9-872F-8E41BF662D05}" destId="{7F1D0C60-34E0-43CC-9308-4B9DF0D2E8A0}" srcOrd="0" destOrd="0" parTransId="{32B5B1A2-B92D-4D92-8FF0-595FE764516A}" sibTransId="{F2E62391-649F-4311-B8C5-E63F38145579}"/>
    <dgm:cxn modelId="{1EE433FA-AB07-46A4-822F-3AF2B866BA00}" type="presOf" srcId="{6DBF22C0-14BD-4464-8B27-A96D4A718172}" destId="{21AE71EA-EF7E-443A-9D1D-4D5D199EFEE1}" srcOrd="0" destOrd="0" presId="urn:microsoft.com/office/officeart/2005/8/layout/list1"/>
    <dgm:cxn modelId="{A977AA1F-CA46-4313-B219-4A70E936BAE9}" srcId="{4365E285-3C47-4045-B667-FBDF516CB95E}" destId="{12BB1CD5-A02B-4144-BF5E-6F42D2A50D13}" srcOrd="5" destOrd="0" parTransId="{965701DF-031B-47E8-AA58-4C39FB81622D}" sibTransId="{9D01DD43-DFD6-4879-9469-01925D89A617}"/>
    <dgm:cxn modelId="{455E49E1-FD2E-403F-A4F6-457A426C3D25}" type="presOf" srcId="{19458CE5-1AFD-4677-A3EA-0403A53F92CC}" destId="{3E8E4C98-7024-400B-A2E0-33624646D8A2}" srcOrd="0" destOrd="4" presId="urn:microsoft.com/office/officeart/2005/8/layout/list1"/>
    <dgm:cxn modelId="{0FEF33DA-AFDC-46B3-B947-9E18FA35B94C}" srcId="{E91398E9-86D9-4EF9-872F-8E41BF662D05}" destId="{33B41962-BC4C-4277-86D5-D9B5DC03BD6E}" srcOrd="2" destOrd="0" parTransId="{B6ADD16F-50FA-40C4-9475-FBE5A53DF10E}" sibTransId="{E42EB62E-7DD1-43B8-8AA8-01F295353E2A}"/>
    <dgm:cxn modelId="{6A91F5C3-35CF-4078-B471-29541D10A677}" type="presOf" srcId="{E91398E9-86D9-4EF9-872F-8E41BF662D05}" destId="{2E0BFFE6-B521-48E2-B1D5-11F2E82D9944}" srcOrd="1" destOrd="0" presId="urn:microsoft.com/office/officeart/2005/8/layout/list1"/>
    <dgm:cxn modelId="{DCCB349F-0DD4-4F25-A878-BC192DA18C05}" srcId="{4365E285-3C47-4045-B667-FBDF516CB95E}" destId="{219215C2-E717-48DA-83EC-0494624721AF}" srcOrd="3" destOrd="0" parTransId="{9BBBAB87-5AAD-4A9A-B402-9232822A6F57}" sibTransId="{BD05E519-CFC5-4E28-84FE-A83AC4279258}"/>
    <dgm:cxn modelId="{9DAF8BE6-2ED4-4F37-A287-9C613E1884F3}" type="presOf" srcId="{8C38808E-6717-4225-87ED-9AE01930818E}" destId="{3E8E4C98-7024-400B-A2E0-33624646D8A2}" srcOrd="0" destOrd="1" presId="urn:microsoft.com/office/officeart/2005/8/layout/list1"/>
    <dgm:cxn modelId="{3D4539E7-58CD-4983-B1CD-E8CE0CC34C44}" type="presOf" srcId="{96418A25-6451-44CC-BA9A-0A7BD7F8EA2B}" destId="{3E8E4C98-7024-400B-A2E0-33624646D8A2}" srcOrd="0" destOrd="0" presId="urn:microsoft.com/office/officeart/2005/8/layout/list1"/>
    <dgm:cxn modelId="{2CD5A3FF-7924-4A19-9EAC-C796469330CA}" srcId="{4365E285-3C47-4045-B667-FBDF516CB95E}" destId="{19458CE5-1AFD-4677-A3EA-0403A53F92CC}" srcOrd="4" destOrd="0" parTransId="{F394F0F2-637A-4F23-847C-945CDDF85644}" sibTransId="{D69DC84D-BA4B-4E5B-80C5-3391044FBBBF}"/>
    <dgm:cxn modelId="{EA31D6E8-2350-4D97-A3DA-F096C02C731A}" type="presOf" srcId="{E91398E9-86D9-4EF9-872F-8E41BF662D05}" destId="{371074CE-2AB1-442A-82CF-F0D025607CA1}" srcOrd="0" destOrd="0" presId="urn:microsoft.com/office/officeart/2005/8/layout/list1"/>
    <dgm:cxn modelId="{40DB29BC-89B8-4820-B884-2034687E4C98}" srcId="{E91398E9-86D9-4EF9-872F-8E41BF662D05}" destId="{C42746E9-3889-480B-ABB8-26C5A8A4E8C9}" srcOrd="1" destOrd="0" parTransId="{F14A866A-088D-4375-A3C5-96F8CC5A2F8A}" sibTransId="{2693B11B-1516-4D49-A179-8BDA4B656E83}"/>
    <dgm:cxn modelId="{8029AF2D-76F1-4D0E-80DD-3063BFD297FE}" srcId="{4365E285-3C47-4045-B667-FBDF516CB95E}" destId="{8C38808E-6717-4225-87ED-9AE01930818E}" srcOrd="1" destOrd="0" parTransId="{83F1A8C8-9B06-4EBF-BE0E-570E42C7EC67}" sibTransId="{82860213-6770-4201-B428-3627595AF1D9}"/>
    <dgm:cxn modelId="{4FABF956-8248-4DD3-A373-688D9238C585}" type="presOf" srcId="{933D34F9-D9C7-4238-B75E-750705AF86E8}" destId="{3E8E4C98-7024-400B-A2E0-33624646D8A2}" srcOrd="0" destOrd="6" presId="urn:microsoft.com/office/officeart/2005/8/layout/list1"/>
    <dgm:cxn modelId="{43517635-FA5C-43A8-897A-270F2894F296}" type="presOf" srcId="{C42746E9-3889-480B-ABB8-26C5A8A4E8C9}" destId="{085BD03D-268F-4625-8455-9BBCCDE424CC}" srcOrd="0" destOrd="1" presId="urn:microsoft.com/office/officeart/2005/8/layout/list1"/>
    <dgm:cxn modelId="{4CF160C9-19F9-4FE0-8376-E9C604929DB4}" srcId="{6DBF22C0-14BD-4464-8B27-A96D4A718172}" destId="{4365E285-3C47-4045-B667-FBDF516CB95E}" srcOrd="0" destOrd="0" parTransId="{C3A33130-918F-4FA9-A696-C5BF1E99C166}" sibTransId="{D8622C5D-462E-42D6-B297-7D664AB58B4B}"/>
    <dgm:cxn modelId="{F30678F9-3FBD-41C2-83B4-08DC2C8C564B}" type="presOf" srcId="{4365E285-3C47-4045-B667-FBDF516CB95E}" destId="{E63C6976-FDD5-4CFF-BA68-05F16503DF69}" srcOrd="1" destOrd="0" presId="urn:microsoft.com/office/officeart/2005/8/layout/list1"/>
    <dgm:cxn modelId="{459A0741-356A-459D-8275-8EBEE4B5B9BC}" type="presOf" srcId="{12BB1CD5-A02B-4144-BF5E-6F42D2A50D13}" destId="{3E8E4C98-7024-400B-A2E0-33624646D8A2}" srcOrd="0" destOrd="5" presId="urn:microsoft.com/office/officeart/2005/8/layout/list1"/>
    <dgm:cxn modelId="{F61A5614-F356-4BCB-A958-AE2505FE467E}" srcId="{4365E285-3C47-4045-B667-FBDF516CB95E}" destId="{933D34F9-D9C7-4238-B75E-750705AF86E8}" srcOrd="6" destOrd="0" parTransId="{D5FBFC0E-4F0E-4D0C-AC20-8BA846099E4C}" sibTransId="{D57484A8-4B3F-48DD-93DA-8AB4CE72D693}"/>
    <dgm:cxn modelId="{8E025D8B-B349-4ABC-BCF7-F55627422379}" type="presParOf" srcId="{21AE71EA-EF7E-443A-9D1D-4D5D199EFEE1}" destId="{79571364-073C-4B52-87F2-C0232536A3F2}" srcOrd="0" destOrd="0" presId="urn:microsoft.com/office/officeart/2005/8/layout/list1"/>
    <dgm:cxn modelId="{92B44307-AE06-48D1-93E5-1B57EB50AE9A}" type="presParOf" srcId="{79571364-073C-4B52-87F2-C0232536A3F2}" destId="{A3DE268C-7CF0-4515-A0AF-4E358DD6F967}" srcOrd="0" destOrd="0" presId="urn:microsoft.com/office/officeart/2005/8/layout/list1"/>
    <dgm:cxn modelId="{EA85C4E5-FE7B-4F3F-B120-024BEBBE4737}" type="presParOf" srcId="{79571364-073C-4B52-87F2-C0232536A3F2}" destId="{E63C6976-FDD5-4CFF-BA68-05F16503DF69}" srcOrd="1" destOrd="0" presId="urn:microsoft.com/office/officeart/2005/8/layout/list1"/>
    <dgm:cxn modelId="{7089A49F-76CA-4735-AF85-C8C65C3929CB}" type="presParOf" srcId="{21AE71EA-EF7E-443A-9D1D-4D5D199EFEE1}" destId="{CA99418E-128E-4D6B-A3A2-99DA600B392F}" srcOrd="1" destOrd="0" presId="urn:microsoft.com/office/officeart/2005/8/layout/list1"/>
    <dgm:cxn modelId="{343E3EA8-A02C-4472-99F7-B23E0C1FE098}" type="presParOf" srcId="{21AE71EA-EF7E-443A-9D1D-4D5D199EFEE1}" destId="{3E8E4C98-7024-400B-A2E0-33624646D8A2}" srcOrd="2" destOrd="0" presId="urn:microsoft.com/office/officeart/2005/8/layout/list1"/>
    <dgm:cxn modelId="{EEA3BD8F-9217-48C1-BA4D-D5906AE2E416}" type="presParOf" srcId="{21AE71EA-EF7E-443A-9D1D-4D5D199EFEE1}" destId="{9B212D56-5735-4BF0-A5DC-D3D65FC4281C}" srcOrd="3" destOrd="0" presId="urn:microsoft.com/office/officeart/2005/8/layout/list1"/>
    <dgm:cxn modelId="{2BDA8C3D-B455-48D5-B516-4AA728254121}" type="presParOf" srcId="{21AE71EA-EF7E-443A-9D1D-4D5D199EFEE1}" destId="{EA80EC4F-090D-41A9-A783-39591AEC409F}" srcOrd="4" destOrd="0" presId="urn:microsoft.com/office/officeart/2005/8/layout/list1"/>
    <dgm:cxn modelId="{E77A70E0-7A22-4967-9543-42E2853C6AD6}" type="presParOf" srcId="{EA80EC4F-090D-41A9-A783-39591AEC409F}" destId="{371074CE-2AB1-442A-82CF-F0D025607CA1}" srcOrd="0" destOrd="0" presId="urn:microsoft.com/office/officeart/2005/8/layout/list1"/>
    <dgm:cxn modelId="{5029D7FB-348C-4A39-8705-739AEAF2C9FE}" type="presParOf" srcId="{EA80EC4F-090D-41A9-A783-39591AEC409F}" destId="{2E0BFFE6-B521-48E2-B1D5-11F2E82D9944}" srcOrd="1" destOrd="0" presId="urn:microsoft.com/office/officeart/2005/8/layout/list1"/>
    <dgm:cxn modelId="{29A4B578-F3B8-4589-94FA-74734D726CF2}" type="presParOf" srcId="{21AE71EA-EF7E-443A-9D1D-4D5D199EFEE1}" destId="{304961C3-6114-42C8-9F95-079280D834E2}" srcOrd="5" destOrd="0" presId="urn:microsoft.com/office/officeart/2005/8/layout/list1"/>
    <dgm:cxn modelId="{AE1EFB4B-EE59-4C88-8979-6584EB52FCF5}" type="presParOf" srcId="{21AE71EA-EF7E-443A-9D1D-4D5D199EFEE1}" destId="{085BD03D-268F-4625-8455-9BBCCDE424CC}" srcOrd="6" destOrd="0" presId="urn:microsoft.com/office/officeart/2005/8/layout/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1A98366-D291-41CD-94F2-BDA2104369B5}"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B6C7F1B4-03C2-46F4-8F09-201AE2F2275B}">
      <dgm:prSet/>
      <dgm:spPr/>
      <dgm:t>
        <a:bodyPr/>
        <a:lstStyle/>
        <a:p>
          <a:r>
            <a:rPr lang="en-IE" dirty="0"/>
            <a:t>If a confirmed case is identified in your </a:t>
          </a:r>
          <a:r>
            <a:rPr lang="en-IE" dirty="0" smtClean="0"/>
            <a:t>home or work </a:t>
          </a:r>
          <a:r>
            <a:rPr lang="en-IE" dirty="0"/>
            <a:t>location, </a:t>
          </a:r>
          <a:r>
            <a:rPr lang="en-IE" dirty="0" smtClean="0"/>
            <a:t>volunteers, staff or anglers who </a:t>
          </a:r>
          <a:r>
            <a:rPr lang="en-IE" dirty="0"/>
            <a:t>have had close contact will be asked to stay at home for 14 days from the last time they had contact with the confirmed case, and follow HSE </a:t>
          </a:r>
          <a:r>
            <a:rPr lang="en-IE" dirty="0" smtClean="0"/>
            <a:t>/ NHSNI advice</a:t>
          </a:r>
          <a:endParaRPr lang="en-US" dirty="0"/>
        </a:p>
      </dgm:t>
    </dgm:pt>
    <dgm:pt modelId="{5E6A5619-9C30-488F-A5C2-7495CF391179}" type="parTrans" cxnId="{3D745853-FC69-4CE6-9417-38037BDC2974}">
      <dgm:prSet/>
      <dgm:spPr/>
      <dgm:t>
        <a:bodyPr/>
        <a:lstStyle/>
        <a:p>
          <a:endParaRPr lang="en-US"/>
        </a:p>
      </dgm:t>
    </dgm:pt>
    <dgm:pt modelId="{97D06D5A-CBA3-4FBA-93E0-0C4A25858E9D}" type="sibTrans" cxnId="{3D745853-FC69-4CE6-9417-38037BDC2974}">
      <dgm:prSet/>
      <dgm:spPr/>
      <dgm:t>
        <a:bodyPr/>
        <a:lstStyle/>
        <a:p>
          <a:endParaRPr lang="en-US"/>
        </a:p>
      </dgm:t>
    </dgm:pt>
    <dgm:pt modelId="{F2D4A35F-0E3A-478A-8402-26B8890445EE}">
      <dgm:prSet/>
      <dgm:spPr/>
      <dgm:t>
        <a:bodyPr/>
        <a:lstStyle/>
        <a:p>
          <a:r>
            <a:rPr lang="en-IE" dirty="0"/>
            <a:t>If </a:t>
          </a:r>
          <a:r>
            <a:rPr lang="en-IE" dirty="0" smtClean="0"/>
            <a:t>a volunteer/employee or angler develops </a:t>
          </a:r>
          <a:r>
            <a:rPr lang="en-IE" dirty="0"/>
            <a:t>symptoms during this time, they should contact their doctor or hospital for advice as appropriate</a:t>
          </a:r>
          <a:endParaRPr lang="en-US" dirty="0"/>
        </a:p>
      </dgm:t>
    </dgm:pt>
    <dgm:pt modelId="{D3AB56BD-4B7A-4FB7-BB32-BC9E9E0E3B6F}" type="parTrans" cxnId="{41DE5149-27B3-441B-9AEA-C0E9D4DA13D6}">
      <dgm:prSet/>
      <dgm:spPr/>
      <dgm:t>
        <a:bodyPr/>
        <a:lstStyle/>
        <a:p>
          <a:endParaRPr lang="en-US"/>
        </a:p>
      </dgm:t>
    </dgm:pt>
    <dgm:pt modelId="{547B1A39-89C6-422F-B519-7C0D55E1393D}" type="sibTrans" cxnId="{41DE5149-27B3-441B-9AEA-C0E9D4DA13D6}">
      <dgm:prSet/>
      <dgm:spPr/>
      <dgm:t>
        <a:bodyPr/>
        <a:lstStyle/>
        <a:p>
          <a:endParaRPr lang="en-US"/>
        </a:p>
      </dgm:t>
    </dgm:pt>
    <dgm:pt modelId="{5A02AF9A-450F-4E1E-860A-C2F20B7B9A81}">
      <dgm:prSet/>
      <dgm:spPr/>
      <dgm:t>
        <a:bodyPr/>
        <a:lstStyle/>
        <a:p>
          <a:r>
            <a:rPr lang="en-IE" dirty="0" smtClean="0"/>
            <a:t>Volunteers, staff or anglers who </a:t>
          </a:r>
          <a:r>
            <a:rPr lang="en-IE" dirty="0"/>
            <a:t>have had close contact with a confirmed case will include any individual who has had greater than 15 minutes face-to-face (&lt;2metres distance) contact with a confirmed case in any setting</a:t>
          </a:r>
          <a:endParaRPr lang="en-US" dirty="0"/>
        </a:p>
      </dgm:t>
    </dgm:pt>
    <dgm:pt modelId="{9F82D4D6-1BBA-4953-9E70-25F2BE304EE7}" type="parTrans" cxnId="{12D1A095-4C2D-4BB3-971A-BF4941C715A4}">
      <dgm:prSet/>
      <dgm:spPr/>
      <dgm:t>
        <a:bodyPr/>
        <a:lstStyle/>
        <a:p>
          <a:endParaRPr lang="en-US"/>
        </a:p>
      </dgm:t>
    </dgm:pt>
    <dgm:pt modelId="{55988378-38C2-4435-A045-119CB2FB8659}" type="sibTrans" cxnId="{12D1A095-4C2D-4BB3-971A-BF4941C715A4}">
      <dgm:prSet/>
      <dgm:spPr/>
      <dgm:t>
        <a:bodyPr/>
        <a:lstStyle/>
        <a:p>
          <a:endParaRPr lang="en-US"/>
        </a:p>
      </dgm:t>
    </dgm:pt>
    <dgm:pt modelId="{96C24093-61F6-484D-BCC0-D7B1514E1ADD}">
      <dgm:prSet/>
      <dgm:spPr/>
      <dgm:t>
        <a:bodyPr/>
        <a:lstStyle/>
        <a:p>
          <a:r>
            <a:rPr lang="en-IE" dirty="0"/>
            <a:t>Contacts who have shared a space with a confirmed case for &gt;2 hours may also be considered contacts, but this is subject to risk assessment taking into account the size of the </a:t>
          </a:r>
          <a:r>
            <a:rPr lang="en-IE" dirty="0" smtClean="0"/>
            <a:t>room / area, </a:t>
          </a:r>
          <a:r>
            <a:rPr lang="en-IE" dirty="0"/>
            <a:t>ventilation and distance from the case</a:t>
          </a:r>
          <a:endParaRPr lang="en-US" dirty="0"/>
        </a:p>
      </dgm:t>
    </dgm:pt>
    <dgm:pt modelId="{4EC847B9-8E8E-45D6-A847-30020AAF5D5C}" type="parTrans" cxnId="{17229B63-2E6E-40B9-A6F8-31B0819F5BDE}">
      <dgm:prSet/>
      <dgm:spPr/>
      <dgm:t>
        <a:bodyPr/>
        <a:lstStyle/>
        <a:p>
          <a:endParaRPr lang="en-US"/>
        </a:p>
      </dgm:t>
    </dgm:pt>
    <dgm:pt modelId="{4AAFBCA3-9AA5-44AE-8619-F972B47F6C13}" type="sibTrans" cxnId="{17229B63-2E6E-40B9-A6F8-31B0819F5BDE}">
      <dgm:prSet/>
      <dgm:spPr/>
      <dgm:t>
        <a:bodyPr/>
        <a:lstStyle/>
        <a:p>
          <a:endParaRPr lang="en-US"/>
        </a:p>
      </dgm:t>
    </dgm:pt>
    <dgm:pt modelId="{DEC3FDB8-E224-4FED-A672-B520E5518E00}">
      <dgm:prSet/>
      <dgm:spPr/>
      <dgm:t>
        <a:bodyPr/>
        <a:lstStyle/>
        <a:p>
          <a:r>
            <a:rPr lang="en-IE" dirty="0"/>
            <a:t>Contact tracing is dependent on the accuracy of contact logs and therefore </a:t>
          </a:r>
          <a:r>
            <a:rPr lang="en-IE" dirty="0" smtClean="0"/>
            <a:t>volunteers, staff or anglers (during organised events) are </a:t>
          </a:r>
          <a:r>
            <a:rPr lang="en-IE" dirty="0"/>
            <a:t>required to adhere to the contact log procedure outlined in the previous section</a:t>
          </a:r>
          <a:endParaRPr lang="en-US" dirty="0"/>
        </a:p>
      </dgm:t>
    </dgm:pt>
    <dgm:pt modelId="{EC305950-117B-46AC-93D3-265486C87A33}" type="parTrans" cxnId="{2662D941-EA9A-4BC2-9F64-784C4146BC26}">
      <dgm:prSet/>
      <dgm:spPr/>
      <dgm:t>
        <a:bodyPr/>
        <a:lstStyle/>
        <a:p>
          <a:endParaRPr lang="en-US"/>
        </a:p>
      </dgm:t>
    </dgm:pt>
    <dgm:pt modelId="{32B214E9-A2C5-4DB5-BBFE-481ADF4D166F}" type="sibTrans" cxnId="{2662D941-EA9A-4BC2-9F64-784C4146BC26}">
      <dgm:prSet/>
      <dgm:spPr/>
      <dgm:t>
        <a:bodyPr/>
        <a:lstStyle/>
        <a:p>
          <a:endParaRPr lang="en-US"/>
        </a:p>
      </dgm:t>
    </dgm:pt>
    <dgm:pt modelId="{DAF7ED0A-8649-4876-BADA-5A781E6F7322}" type="pres">
      <dgm:prSet presAssocID="{31A98366-D291-41CD-94F2-BDA2104369B5}" presName="Name0" presStyleCnt="0">
        <dgm:presLayoutVars>
          <dgm:dir/>
          <dgm:resizeHandles val="exact"/>
        </dgm:presLayoutVars>
      </dgm:prSet>
      <dgm:spPr/>
      <dgm:t>
        <a:bodyPr/>
        <a:lstStyle/>
        <a:p>
          <a:endParaRPr lang="en-IE"/>
        </a:p>
      </dgm:t>
    </dgm:pt>
    <dgm:pt modelId="{0F254828-597C-484D-9B32-E2E9FD909664}" type="pres">
      <dgm:prSet presAssocID="{B6C7F1B4-03C2-46F4-8F09-201AE2F2275B}" presName="node" presStyleLbl="node1" presStyleIdx="0" presStyleCnt="5">
        <dgm:presLayoutVars>
          <dgm:bulletEnabled val="1"/>
        </dgm:presLayoutVars>
      </dgm:prSet>
      <dgm:spPr/>
      <dgm:t>
        <a:bodyPr/>
        <a:lstStyle/>
        <a:p>
          <a:endParaRPr lang="en-IE"/>
        </a:p>
      </dgm:t>
    </dgm:pt>
    <dgm:pt modelId="{C208BEC9-9189-4B62-A127-DBCAE9CAB559}" type="pres">
      <dgm:prSet presAssocID="{97D06D5A-CBA3-4FBA-93E0-0C4A25858E9D}" presName="sibTrans" presStyleLbl="sibTrans1D1" presStyleIdx="0" presStyleCnt="4"/>
      <dgm:spPr/>
      <dgm:t>
        <a:bodyPr/>
        <a:lstStyle/>
        <a:p>
          <a:endParaRPr lang="en-IE"/>
        </a:p>
      </dgm:t>
    </dgm:pt>
    <dgm:pt modelId="{59D213CF-A226-4089-B73D-219E5345956E}" type="pres">
      <dgm:prSet presAssocID="{97D06D5A-CBA3-4FBA-93E0-0C4A25858E9D}" presName="connectorText" presStyleLbl="sibTrans1D1" presStyleIdx="0" presStyleCnt="4"/>
      <dgm:spPr/>
      <dgm:t>
        <a:bodyPr/>
        <a:lstStyle/>
        <a:p>
          <a:endParaRPr lang="en-IE"/>
        </a:p>
      </dgm:t>
    </dgm:pt>
    <dgm:pt modelId="{1AA22015-BE83-4AD9-A128-AF809A900D15}" type="pres">
      <dgm:prSet presAssocID="{F2D4A35F-0E3A-478A-8402-26B8890445EE}" presName="node" presStyleLbl="node1" presStyleIdx="1" presStyleCnt="5">
        <dgm:presLayoutVars>
          <dgm:bulletEnabled val="1"/>
        </dgm:presLayoutVars>
      </dgm:prSet>
      <dgm:spPr/>
      <dgm:t>
        <a:bodyPr/>
        <a:lstStyle/>
        <a:p>
          <a:endParaRPr lang="en-IE"/>
        </a:p>
      </dgm:t>
    </dgm:pt>
    <dgm:pt modelId="{B52DCBA0-9D9F-445E-81D0-80CBA4F6A084}" type="pres">
      <dgm:prSet presAssocID="{547B1A39-89C6-422F-B519-7C0D55E1393D}" presName="sibTrans" presStyleLbl="sibTrans1D1" presStyleIdx="1" presStyleCnt="4"/>
      <dgm:spPr/>
      <dgm:t>
        <a:bodyPr/>
        <a:lstStyle/>
        <a:p>
          <a:endParaRPr lang="en-IE"/>
        </a:p>
      </dgm:t>
    </dgm:pt>
    <dgm:pt modelId="{95B1B43E-B29E-490D-90E6-5DF562C70AEC}" type="pres">
      <dgm:prSet presAssocID="{547B1A39-89C6-422F-B519-7C0D55E1393D}" presName="connectorText" presStyleLbl="sibTrans1D1" presStyleIdx="1" presStyleCnt="4"/>
      <dgm:spPr/>
      <dgm:t>
        <a:bodyPr/>
        <a:lstStyle/>
        <a:p>
          <a:endParaRPr lang="en-IE"/>
        </a:p>
      </dgm:t>
    </dgm:pt>
    <dgm:pt modelId="{61C081C8-62CD-4352-A362-85DE276202EB}" type="pres">
      <dgm:prSet presAssocID="{5A02AF9A-450F-4E1E-860A-C2F20B7B9A81}" presName="node" presStyleLbl="node1" presStyleIdx="2" presStyleCnt="5">
        <dgm:presLayoutVars>
          <dgm:bulletEnabled val="1"/>
        </dgm:presLayoutVars>
      </dgm:prSet>
      <dgm:spPr/>
      <dgm:t>
        <a:bodyPr/>
        <a:lstStyle/>
        <a:p>
          <a:endParaRPr lang="en-IE"/>
        </a:p>
      </dgm:t>
    </dgm:pt>
    <dgm:pt modelId="{59B9755E-9033-40F4-A3FF-65A81912B647}" type="pres">
      <dgm:prSet presAssocID="{55988378-38C2-4435-A045-119CB2FB8659}" presName="sibTrans" presStyleLbl="sibTrans1D1" presStyleIdx="2" presStyleCnt="4"/>
      <dgm:spPr/>
      <dgm:t>
        <a:bodyPr/>
        <a:lstStyle/>
        <a:p>
          <a:endParaRPr lang="en-IE"/>
        </a:p>
      </dgm:t>
    </dgm:pt>
    <dgm:pt modelId="{5791BB4D-4788-433E-B2E7-AB8D2EC1C8F3}" type="pres">
      <dgm:prSet presAssocID="{55988378-38C2-4435-A045-119CB2FB8659}" presName="connectorText" presStyleLbl="sibTrans1D1" presStyleIdx="2" presStyleCnt="4"/>
      <dgm:spPr/>
      <dgm:t>
        <a:bodyPr/>
        <a:lstStyle/>
        <a:p>
          <a:endParaRPr lang="en-IE"/>
        </a:p>
      </dgm:t>
    </dgm:pt>
    <dgm:pt modelId="{0A07E12D-1545-49D6-AF40-5405DCAE9521}" type="pres">
      <dgm:prSet presAssocID="{96C24093-61F6-484D-BCC0-D7B1514E1ADD}" presName="node" presStyleLbl="node1" presStyleIdx="3" presStyleCnt="5">
        <dgm:presLayoutVars>
          <dgm:bulletEnabled val="1"/>
        </dgm:presLayoutVars>
      </dgm:prSet>
      <dgm:spPr/>
      <dgm:t>
        <a:bodyPr/>
        <a:lstStyle/>
        <a:p>
          <a:endParaRPr lang="en-IE"/>
        </a:p>
      </dgm:t>
    </dgm:pt>
    <dgm:pt modelId="{6213298A-06F9-4F26-96D2-FA30F06B0D13}" type="pres">
      <dgm:prSet presAssocID="{4AAFBCA3-9AA5-44AE-8619-F972B47F6C13}" presName="sibTrans" presStyleLbl="sibTrans1D1" presStyleIdx="3" presStyleCnt="4"/>
      <dgm:spPr/>
      <dgm:t>
        <a:bodyPr/>
        <a:lstStyle/>
        <a:p>
          <a:endParaRPr lang="en-IE"/>
        </a:p>
      </dgm:t>
    </dgm:pt>
    <dgm:pt modelId="{1B3C0681-69D8-4137-94C3-FB21DCA39EDB}" type="pres">
      <dgm:prSet presAssocID="{4AAFBCA3-9AA5-44AE-8619-F972B47F6C13}" presName="connectorText" presStyleLbl="sibTrans1D1" presStyleIdx="3" presStyleCnt="4"/>
      <dgm:spPr/>
      <dgm:t>
        <a:bodyPr/>
        <a:lstStyle/>
        <a:p>
          <a:endParaRPr lang="en-IE"/>
        </a:p>
      </dgm:t>
    </dgm:pt>
    <dgm:pt modelId="{3144B255-3BD4-4D42-A73D-3A993FC99622}" type="pres">
      <dgm:prSet presAssocID="{DEC3FDB8-E224-4FED-A672-B520E5518E00}" presName="node" presStyleLbl="node1" presStyleIdx="4" presStyleCnt="5">
        <dgm:presLayoutVars>
          <dgm:bulletEnabled val="1"/>
        </dgm:presLayoutVars>
      </dgm:prSet>
      <dgm:spPr/>
      <dgm:t>
        <a:bodyPr/>
        <a:lstStyle/>
        <a:p>
          <a:endParaRPr lang="en-IE"/>
        </a:p>
      </dgm:t>
    </dgm:pt>
  </dgm:ptLst>
  <dgm:cxnLst>
    <dgm:cxn modelId="{3468269B-A90E-4071-885E-67C446945F19}" type="presOf" srcId="{F2D4A35F-0E3A-478A-8402-26B8890445EE}" destId="{1AA22015-BE83-4AD9-A128-AF809A900D15}" srcOrd="0" destOrd="0" presId="urn:microsoft.com/office/officeart/2016/7/layout/RepeatingBendingProcessNew"/>
    <dgm:cxn modelId="{065D32C2-D720-4A50-83D9-2C2C5CFC10D8}" type="presOf" srcId="{4AAFBCA3-9AA5-44AE-8619-F972B47F6C13}" destId="{1B3C0681-69D8-4137-94C3-FB21DCA39EDB}" srcOrd="1" destOrd="0" presId="urn:microsoft.com/office/officeart/2016/7/layout/RepeatingBendingProcessNew"/>
    <dgm:cxn modelId="{17229B63-2E6E-40B9-A6F8-31B0819F5BDE}" srcId="{31A98366-D291-41CD-94F2-BDA2104369B5}" destId="{96C24093-61F6-484D-BCC0-D7B1514E1ADD}" srcOrd="3" destOrd="0" parTransId="{4EC847B9-8E8E-45D6-A847-30020AAF5D5C}" sibTransId="{4AAFBCA3-9AA5-44AE-8619-F972B47F6C13}"/>
    <dgm:cxn modelId="{1DD8DDFB-C10A-4F23-ABCE-192178FE02B9}" type="presOf" srcId="{97D06D5A-CBA3-4FBA-93E0-0C4A25858E9D}" destId="{C208BEC9-9189-4B62-A127-DBCAE9CAB559}" srcOrd="0" destOrd="0" presId="urn:microsoft.com/office/officeart/2016/7/layout/RepeatingBendingProcessNew"/>
    <dgm:cxn modelId="{8922671C-E3ED-448F-A4F7-E702D4E2E9D5}" type="presOf" srcId="{5A02AF9A-450F-4E1E-860A-C2F20B7B9A81}" destId="{61C081C8-62CD-4352-A362-85DE276202EB}" srcOrd="0" destOrd="0" presId="urn:microsoft.com/office/officeart/2016/7/layout/RepeatingBendingProcessNew"/>
    <dgm:cxn modelId="{3D745853-FC69-4CE6-9417-38037BDC2974}" srcId="{31A98366-D291-41CD-94F2-BDA2104369B5}" destId="{B6C7F1B4-03C2-46F4-8F09-201AE2F2275B}" srcOrd="0" destOrd="0" parTransId="{5E6A5619-9C30-488F-A5C2-7495CF391179}" sibTransId="{97D06D5A-CBA3-4FBA-93E0-0C4A25858E9D}"/>
    <dgm:cxn modelId="{2662D941-EA9A-4BC2-9F64-784C4146BC26}" srcId="{31A98366-D291-41CD-94F2-BDA2104369B5}" destId="{DEC3FDB8-E224-4FED-A672-B520E5518E00}" srcOrd="4" destOrd="0" parTransId="{EC305950-117B-46AC-93D3-265486C87A33}" sibTransId="{32B214E9-A2C5-4DB5-BBFE-481ADF4D166F}"/>
    <dgm:cxn modelId="{41DE5149-27B3-441B-9AEA-C0E9D4DA13D6}" srcId="{31A98366-D291-41CD-94F2-BDA2104369B5}" destId="{F2D4A35F-0E3A-478A-8402-26B8890445EE}" srcOrd="1" destOrd="0" parTransId="{D3AB56BD-4B7A-4FB7-BB32-BC9E9E0E3B6F}" sibTransId="{547B1A39-89C6-422F-B519-7C0D55E1393D}"/>
    <dgm:cxn modelId="{33ADF290-9E59-4E1C-B76B-D3AA04DFD29F}" type="presOf" srcId="{55988378-38C2-4435-A045-119CB2FB8659}" destId="{5791BB4D-4788-433E-B2E7-AB8D2EC1C8F3}" srcOrd="1" destOrd="0" presId="urn:microsoft.com/office/officeart/2016/7/layout/RepeatingBendingProcessNew"/>
    <dgm:cxn modelId="{12D1A095-4C2D-4BB3-971A-BF4941C715A4}" srcId="{31A98366-D291-41CD-94F2-BDA2104369B5}" destId="{5A02AF9A-450F-4E1E-860A-C2F20B7B9A81}" srcOrd="2" destOrd="0" parTransId="{9F82D4D6-1BBA-4953-9E70-25F2BE304EE7}" sibTransId="{55988378-38C2-4435-A045-119CB2FB8659}"/>
    <dgm:cxn modelId="{45CB654A-D840-4B17-BCC4-435104EE7B1D}" type="presOf" srcId="{547B1A39-89C6-422F-B519-7C0D55E1393D}" destId="{B52DCBA0-9D9F-445E-81D0-80CBA4F6A084}" srcOrd="0" destOrd="0" presId="urn:microsoft.com/office/officeart/2016/7/layout/RepeatingBendingProcessNew"/>
    <dgm:cxn modelId="{5694464D-49D3-4DA9-A3AC-B1990F5E34FB}" type="presOf" srcId="{31A98366-D291-41CD-94F2-BDA2104369B5}" destId="{DAF7ED0A-8649-4876-BADA-5A781E6F7322}" srcOrd="0" destOrd="0" presId="urn:microsoft.com/office/officeart/2016/7/layout/RepeatingBendingProcessNew"/>
    <dgm:cxn modelId="{356A58F3-0FAC-42A8-80D4-BB8FFEC89779}" type="presOf" srcId="{97D06D5A-CBA3-4FBA-93E0-0C4A25858E9D}" destId="{59D213CF-A226-4089-B73D-219E5345956E}" srcOrd="1" destOrd="0" presId="urn:microsoft.com/office/officeart/2016/7/layout/RepeatingBendingProcessNew"/>
    <dgm:cxn modelId="{BDE7EAB5-B29B-4238-8914-B311B6B934BC}" type="presOf" srcId="{DEC3FDB8-E224-4FED-A672-B520E5518E00}" destId="{3144B255-3BD4-4D42-A73D-3A993FC99622}" srcOrd="0" destOrd="0" presId="urn:microsoft.com/office/officeart/2016/7/layout/RepeatingBendingProcessNew"/>
    <dgm:cxn modelId="{D0106176-D7DC-41FD-8489-EF3D92DE44E4}" type="presOf" srcId="{B6C7F1B4-03C2-46F4-8F09-201AE2F2275B}" destId="{0F254828-597C-484D-9B32-E2E9FD909664}" srcOrd="0" destOrd="0" presId="urn:microsoft.com/office/officeart/2016/7/layout/RepeatingBendingProcessNew"/>
    <dgm:cxn modelId="{02E2BB2F-13B7-4CE6-B80B-B4DF8AF6898C}" type="presOf" srcId="{96C24093-61F6-484D-BCC0-D7B1514E1ADD}" destId="{0A07E12D-1545-49D6-AF40-5405DCAE9521}" srcOrd="0" destOrd="0" presId="urn:microsoft.com/office/officeart/2016/7/layout/RepeatingBendingProcessNew"/>
    <dgm:cxn modelId="{12869B84-B668-4F8B-B61B-A461CD4E6952}" type="presOf" srcId="{55988378-38C2-4435-A045-119CB2FB8659}" destId="{59B9755E-9033-40F4-A3FF-65A81912B647}" srcOrd="0" destOrd="0" presId="urn:microsoft.com/office/officeart/2016/7/layout/RepeatingBendingProcessNew"/>
    <dgm:cxn modelId="{397BFEC2-B76F-4524-BB9C-AB55A5E6F68D}" type="presOf" srcId="{4AAFBCA3-9AA5-44AE-8619-F972B47F6C13}" destId="{6213298A-06F9-4F26-96D2-FA30F06B0D13}" srcOrd="0" destOrd="0" presId="urn:microsoft.com/office/officeart/2016/7/layout/RepeatingBendingProcessNew"/>
    <dgm:cxn modelId="{9441BA0C-53FA-4F5A-8234-324553CAE3BB}" type="presOf" srcId="{547B1A39-89C6-422F-B519-7C0D55E1393D}" destId="{95B1B43E-B29E-490D-90E6-5DF562C70AEC}" srcOrd="1" destOrd="0" presId="urn:microsoft.com/office/officeart/2016/7/layout/RepeatingBendingProcessNew"/>
    <dgm:cxn modelId="{3BE81B53-8011-4A39-BA76-51155306D2E4}" type="presParOf" srcId="{DAF7ED0A-8649-4876-BADA-5A781E6F7322}" destId="{0F254828-597C-484D-9B32-E2E9FD909664}" srcOrd="0" destOrd="0" presId="urn:microsoft.com/office/officeart/2016/7/layout/RepeatingBendingProcessNew"/>
    <dgm:cxn modelId="{27DC0219-0CCD-4EBE-9172-E4B4D1173E05}" type="presParOf" srcId="{DAF7ED0A-8649-4876-BADA-5A781E6F7322}" destId="{C208BEC9-9189-4B62-A127-DBCAE9CAB559}" srcOrd="1" destOrd="0" presId="urn:microsoft.com/office/officeart/2016/7/layout/RepeatingBendingProcessNew"/>
    <dgm:cxn modelId="{C753E2D1-4C71-4FA3-8439-238B10F34B1F}" type="presParOf" srcId="{C208BEC9-9189-4B62-A127-DBCAE9CAB559}" destId="{59D213CF-A226-4089-B73D-219E5345956E}" srcOrd="0" destOrd="0" presId="urn:microsoft.com/office/officeart/2016/7/layout/RepeatingBendingProcessNew"/>
    <dgm:cxn modelId="{D0E590D8-DD98-49F7-A4D5-72AEC533C66A}" type="presParOf" srcId="{DAF7ED0A-8649-4876-BADA-5A781E6F7322}" destId="{1AA22015-BE83-4AD9-A128-AF809A900D15}" srcOrd="2" destOrd="0" presId="urn:microsoft.com/office/officeart/2016/7/layout/RepeatingBendingProcessNew"/>
    <dgm:cxn modelId="{57B22AFA-77E5-472F-8CA2-C3B4F63A27BB}" type="presParOf" srcId="{DAF7ED0A-8649-4876-BADA-5A781E6F7322}" destId="{B52DCBA0-9D9F-445E-81D0-80CBA4F6A084}" srcOrd="3" destOrd="0" presId="urn:microsoft.com/office/officeart/2016/7/layout/RepeatingBendingProcessNew"/>
    <dgm:cxn modelId="{897295F0-01BA-42CC-9F89-2BD81BB92CB0}" type="presParOf" srcId="{B52DCBA0-9D9F-445E-81D0-80CBA4F6A084}" destId="{95B1B43E-B29E-490D-90E6-5DF562C70AEC}" srcOrd="0" destOrd="0" presId="urn:microsoft.com/office/officeart/2016/7/layout/RepeatingBendingProcessNew"/>
    <dgm:cxn modelId="{E64A5A95-FB72-436D-9774-6E56C79A3B84}" type="presParOf" srcId="{DAF7ED0A-8649-4876-BADA-5A781E6F7322}" destId="{61C081C8-62CD-4352-A362-85DE276202EB}" srcOrd="4" destOrd="0" presId="urn:microsoft.com/office/officeart/2016/7/layout/RepeatingBendingProcessNew"/>
    <dgm:cxn modelId="{332141E8-EB12-457F-BD08-1A5A7CFC4792}" type="presParOf" srcId="{DAF7ED0A-8649-4876-BADA-5A781E6F7322}" destId="{59B9755E-9033-40F4-A3FF-65A81912B647}" srcOrd="5" destOrd="0" presId="urn:microsoft.com/office/officeart/2016/7/layout/RepeatingBendingProcessNew"/>
    <dgm:cxn modelId="{2484FDD2-FC01-4CF1-B00F-185E8C018FF3}" type="presParOf" srcId="{59B9755E-9033-40F4-A3FF-65A81912B647}" destId="{5791BB4D-4788-433E-B2E7-AB8D2EC1C8F3}" srcOrd="0" destOrd="0" presId="urn:microsoft.com/office/officeart/2016/7/layout/RepeatingBendingProcessNew"/>
    <dgm:cxn modelId="{6A7F542F-7FCC-4F5C-AAD1-1DE048F53370}" type="presParOf" srcId="{DAF7ED0A-8649-4876-BADA-5A781E6F7322}" destId="{0A07E12D-1545-49D6-AF40-5405DCAE9521}" srcOrd="6" destOrd="0" presId="urn:microsoft.com/office/officeart/2016/7/layout/RepeatingBendingProcessNew"/>
    <dgm:cxn modelId="{5FE54684-6BA8-4BBE-BF68-760A4E163117}" type="presParOf" srcId="{DAF7ED0A-8649-4876-BADA-5A781E6F7322}" destId="{6213298A-06F9-4F26-96D2-FA30F06B0D13}" srcOrd="7" destOrd="0" presId="urn:microsoft.com/office/officeart/2016/7/layout/RepeatingBendingProcessNew"/>
    <dgm:cxn modelId="{C66C3652-A6C7-467A-8FAB-AA761D0FB761}" type="presParOf" srcId="{6213298A-06F9-4F26-96D2-FA30F06B0D13}" destId="{1B3C0681-69D8-4137-94C3-FB21DCA39EDB}" srcOrd="0" destOrd="0" presId="urn:microsoft.com/office/officeart/2016/7/layout/RepeatingBendingProcessNew"/>
    <dgm:cxn modelId="{54639402-194D-4729-8674-51C86B86AEE3}" type="presParOf" srcId="{DAF7ED0A-8649-4876-BADA-5A781E6F7322}" destId="{3144B255-3BD4-4D42-A73D-3A993FC99622}" srcOrd="8" destOrd="0" presId="urn:microsoft.com/office/officeart/2016/7/layout/RepeatingBendingProcessNew"/>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A5C3D28-008D-4EAC-A310-E947986CDBB7}"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CBBB8E79-C2A3-4A21-A89C-C43EE4C6F1F3}">
      <dgm:prSet/>
      <dgm:spPr/>
      <dgm:t>
        <a:bodyPr/>
        <a:lstStyle/>
        <a:p>
          <a:r>
            <a:rPr lang="en-IE"/>
            <a:t>If you have had a suspected or confirmed case of COVID-19, or close contact with a confirmed case where you were advised to self-isolate, you must meet one of the below criteria before you will be permitted to return:</a:t>
          </a:r>
          <a:endParaRPr lang="en-US"/>
        </a:p>
      </dgm:t>
    </dgm:pt>
    <dgm:pt modelId="{E8814A22-3790-49FD-BC3E-816716C202E6}" type="parTrans" cxnId="{3DD862C2-AF5F-484D-AD83-3E4B22F9DF7E}">
      <dgm:prSet/>
      <dgm:spPr/>
      <dgm:t>
        <a:bodyPr/>
        <a:lstStyle/>
        <a:p>
          <a:endParaRPr lang="en-US"/>
        </a:p>
      </dgm:t>
    </dgm:pt>
    <dgm:pt modelId="{27CC3DAB-056A-4737-A897-FDF0DCB061C2}" type="sibTrans" cxnId="{3DD862C2-AF5F-484D-AD83-3E4B22F9DF7E}">
      <dgm:prSet/>
      <dgm:spPr/>
      <dgm:t>
        <a:bodyPr/>
        <a:lstStyle/>
        <a:p>
          <a:endParaRPr lang="en-US"/>
        </a:p>
      </dgm:t>
    </dgm:pt>
    <dgm:pt modelId="{E0B78C95-0701-4F99-BA07-4956DEEE8116}">
      <dgm:prSet/>
      <dgm:spPr/>
      <dgm:t>
        <a:bodyPr/>
        <a:lstStyle/>
        <a:p>
          <a:r>
            <a:rPr lang="en-IE"/>
            <a:t>For close contact with a suspected or confirmed case:</a:t>
          </a:r>
          <a:endParaRPr lang="en-US"/>
        </a:p>
      </dgm:t>
    </dgm:pt>
    <dgm:pt modelId="{D8A0B9C3-A991-4CE2-ABAD-41B6A788EE6F}" type="parTrans" cxnId="{E4D09F4B-1027-4E8F-9649-9C9E57F79E3D}">
      <dgm:prSet/>
      <dgm:spPr/>
      <dgm:t>
        <a:bodyPr/>
        <a:lstStyle/>
        <a:p>
          <a:endParaRPr lang="en-US"/>
        </a:p>
      </dgm:t>
    </dgm:pt>
    <dgm:pt modelId="{7CC93E1E-1434-4D5B-8797-78D3ED7BA44D}" type="sibTrans" cxnId="{E4D09F4B-1027-4E8F-9649-9C9E57F79E3D}">
      <dgm:prSet/>
      <dgm:spPr/>
      <dgm:t>
        <a:bodyPr/>
        <a:lstStyle/>
        <a:p>
          <a:endParaRPr lang="en-US"/>
        </a:p>
      </dgm:t>
    </dgm:pt>
    <dgm:pt modelId="{9A182E7F-DB57-4222-A8E7-6601DFD78B39}">
      <dgm:prSet/>
      <dgm:spPr/>
      <dgm:t>
        <a:bodyPr/>
        <a:lstStyle/>
        <a:p>
          <a:r>
            <a:rPr lang="en-IE" dirty="0"/>
            <a:t>A minimum of 14 days must have passed since last contact with a confirmed/suspected case with no symptoms</a:t>
          </a:r>
          <a:endParaRPr lang="en-US" dirty="0"/>
        </a:p>
      </dgm:t>
    </dgm:pt>
    <dgm:pt modelId="{752DAA08-D060-4074-9DE7-BE3B79F1AAB2}" type="parTrans" cxnId="{D602F9E5-7192-4EF7-A79F-F4F812DB9A47}">
      <dgm:prSet/>
      <dgm:spPr/>
      <dgm:t>
        <a:bodyPr/>
        <a:lstStyle/>
        <a:p>
          <a:endParaRPr lang="en-US"/>
        </a:p>
      </dgm:t>
    </dgm:pt>
    <dgm:pt modelId="{5DD313A9-6A7C-4592-A527-FB8065886F67}" type="sibTrans" cxnId="{D602F9E5-7192-4EF7-A79F-F4F812DB9A47}">
      <dgm:prSet/>
      <dgm:spPr/>
      <dgm:t>
        <a:bodyPr/>
        <a:lstStyle/>
        <a:p>
          <a:endParaRPr lang="en-US"/>
        </a:p>
      </dgm:t>
    </dgm:pt>
    <dgm:pt modelId="{B455C68C-6486-4646-A359-C806CABD6DF8}">
      <dgm:prSet/>
      <dgm:spPr/>
      <dgm:t>
        <a:bodyPr/>
        <a:lstStyle/>
        <a:p>
          <a:r>
            <a:rPr lang="en-IE"/>
            <a:t>Where you have had a suspected or confirmed case of COVID-19:</a:t>
          </a:r>
          <a:endParaRPr lang="en-US"/>
        </a:p>
      </dgm:t>
    </dgm:pt>
    <dgm:pt modelId="{3B065A1A-FCF2-4E29-B032-1095E9C25F27}" type="parTrans" cxnId="{EACE8624-59CA-40E9-837E-2392932B7649}">
      <dgm:prSet/>
      <dgm:spPr/>
      <dgm:t>
        <a:bodyPr/>
        <a:lstStyle/>
        <a:p>
          <a:endParaRPr lang="en-US"/>
        </a:p>
      </dgm:t>
    </dgm:pt>
    <dgm:pt modelId="{CDADB3C9-A274-48B0-9FA4-7CA726F148A7}" type="sibTrans" cxnId="{EACE8624-59CA-40E9-837E-2392932B7649}">
      <dgm:prSet/>
      <dgm:spPr/>
      <dgm:t>
        <a:bodyPr/>
        <a:lstStyle/>
        <a:p>
          <a:endParaRPr lang="en-US"/>
        </a:p>
      </dgm:t>
    </dgm:pt>
    <dgm:pt modelId="{D4D68A94-9208-4D95-8C63-83BD48AD9E92}">
      <dgm:prSet/>
      <dgm:spPr/>
      <dgm:t>
        <a:bodyPr/>
        <a:lstStyle/>
        <a:p>
          <a:r>
            <a:rPr lang="en-IE"/>
            <a:t>A minimum of 14 days must have passed since the onset of symptoms, this must include a minimum of 5 days since last fever</a:t>
          </a:r>
          <a:endParaRPr lang="en-US"/>
        </a:p>
      </dgm:t>
    </dgm:pt>
    <dgm:pt modelId="{B44F9DFC-AA7C-4C05-8B9C-D164FCC56B50}" type="parTrans" cxnId="{87E83AD8-AF99-446A-91BE-6B3D45C18ABC}">
      <dgm:prSet/>
      <dgm:spPr/>
      <dgm:t>
        <a:bodyPr/>
        <a:lstStyle/>
        <a:p>
          <a:endParaRPr lang="en-US"/>
        </a:p>
      </dgm:t>
    </dgm:pt>
    <dgm:pt modelId="{327F661F-7812-4543-937A-FC8DF29A4CBD}" type="sibTrans" cxnId="{87E83AD8-AF99-446A-91BE-6B3D45C18ABC}">
      <dgm:prSet/>
      <dgm:spPr/>
      <dgm:t>
        <a:bodyPr/>
        <a:lstStyle/>
        <a:p>
          <a:endParaRPr lang="en-US"/>
        </a:p>
      </dgm:t>
    </dgm:pt>
    <dgm:pt modelId="{48597162-711C-489F-9B68-73769196DA20}">
      <dgm:prSet/>
      <dgm:spPr/>
      <dgm:t>
        <a:bodyPr/>
        <a:lstStyle/>
        <a:p>
          <a:r>
            <a:rPr lang="en-IE" dirty="0"/>
            <a:t>You must provide a medical certificate advising that you are fit to return to </a:t>
          </a:r>
          <a:r>
            <a:rPr lang="en-IE" dirty="0" smtClean="0"/>
            <a:t>work or organised angling event, </a:t>
          </a:r>
          <a:r>
            <a:rPr lang="en-IE" dirty="0"/>
            <a:t>where you have had a suspected or confirmed case of COVID-19. If it is not possible to obtain a medical certificate, you must complete and submit a self-declaration form.</a:t>
          </a:r>
          <a:endParaRPr lang="en-US" dirty="0"/>
        </a:p>
      </dgm:t>
    </dgm:pt>
    <dgm:pt modelId="{D5C1AE97-47A5-419E-B927-B30AFAA642D6}" type="parTrans" cxnId="{CEB6CE44-432B-45F5-B3D1-A60EC931B4D4}">
      <dgm:prSet/>
      <dgm:spPr/>
      <dgm:t>
        <a:bodyPr/>
        <a:lstStyle/>
        <a:p>
          <a:endParaRPr lang="en-US"/>
        </a:p>
      </dgm:t>
    </dgm:pt>
    <dgm:pt modelId="{2FD4282A-CF13-4999-9032-A7C0AEDF7883}" type="sibTrans" cxnId="{CEB6CE44-432B-45F5-B3D1-A60EC931B4D4}">
      <dgm:prSet/>
      <dgm:spPr/>
      <dgm:t>
        <a:bodyPr/>
        <a:lstStyle/>
        <a:p>
          <a:endParaRPr lang="en-US"/>
        </a:p>
      </dgm:t>
    </dgm:pt>
    <dgm:pt modelId="{65594B0C-C816-403D-9414-7FF2CE3BD820}" type="pres">
      <dgm:prSet presAssocID="{BA5C3D28-008D-4EAC-A310-E947986CDBB7}" presName="Name0" presStyleCnt="0">
        <dgm:presLayoutVars>
          <dgm:dir/>
          <dgm:animLvl val="lvl"/>
          <dgm:resizeHandles val="exact"/>
        </dgm:presLayoutVars>
      </dgm:prSet>
      <dgm:spPr/>
      <dgm:t>
        <a:bodyPr/>
        <a:lstStyle/>
        <a:p>
          <a:endParaRPr lang="en-IE"/>
        </a:p>
      </dgm:t>
    </dgm:pt>
    <dgm:pt modelId="{E173992C-E5D0-4647-9D23-3FA2A86D61D3}" type="pres">
      <dgm:prSet presAssocID="{48597162-711C-489F-9B68-73769196DA20}" presName="boxAndChildren" presStyleCnt="0"/>
      <dgm:spPr/>
    </dgm:pt>
    <dgm:pt modelId="{631158AD-747C-4A3A-8912-10C74A2ED3E8}" type="pres">
      <dgm:prSet presAssocID="{48597162-711C-489F-9B68-73769196DA20}" presName="parentTextBox" presStyleLbl="node1" presStyleIdx="0" presStyleCnt="2"/>
      <dgm:spPr/>
      <dgm:t>
        <a:bodyPr/>
        <a:lstStyle/>
        <a:p>
          <a:endParaRPr lang="en-IE"/>
        </a:p>
      </dgm:t>
    </dgm:pt>
    <dgm:pt modelId="{C83DA479-4C5E-40AA-9A16-E412A28D3E7C}" type="pres">
      <dgm:prSet presAssocID="{27CC3DAB-056A-4737-A897-FDF0DCB061C2}" presName="sp" presStyleCnt="0"/>
      <dgm:spPr/>
    </dgm:pt>
    <dgm:pt modelId="{E07347D2-1AE8-400B-B677-E1D5C3E584FF}" type="pres">
      <dgm:prSet presAssocID="{CBBB8E79-C2A3-4A21-A89C-C43EE4C6F1F3}" presName="arrowAndChildren" presStyleCnt="0"/>
      <dgm:spPr/>
    </dgm:pt>
    <dgm:pt modelId="{932D336F-7180-4BE9-B239-F7B52C6E6421}" type="pres">
      <dgm:prSet presAssocID="{CBBB8E79-C2A3-4A21-A89C-C43EE4C6F1F3}" presName="parentTextArrow" presStyleLbl="node1" presStyleIdx="0" presStyleCnt="2"/>
      <dgm:spPr/>
      <dgm:t>
        <a:bodyPr/>
        <a:lstStyle/>
        <a:p>
          <a:endParaRPr lang="en-IE"/>
        </a:p>
      </dgm:t>
    </dgm:pt>
    <dgm:pt modelId="{30641226-55E7-4C4B-AAD6-A0890C8C937D}" type="pres">
      <dgm:prSet presAssocID="{CBBB8E79-C2A3-4A21-A89C-C43EE4C6F1F3}" presName="arrow" presStyleLbl="node1" presStyleIdx="1" presStyleCnt="2"/>
      <dgm:spPr/>
      <dgm:t>
        <a:bodyPr/>
        <a:lstStyle/>
        <a:p>
          <a:endParaRPr lang="en-IE"/>
        </a:p>
      </dgm:t>
    </dgm:pt>
    <dgm:pt modelId="{FD00A025-D542-4141-A7BF-885AF52892EA}" type="pres">
      <dgm:prSet presAssocID="{CBBB8E79-C2A3-4A21-A89C-C43EE4C6F1F3}" presName="descendantArrow" presStyleCnt="0"/>
      <dgm:spPr/>
    </dgm:pt>
    <dgm:pt modelId="{293A6254-7110-46D1-AEFF-5E2363201105}" type="pres">
      <dgm:prSet presAssocID="{E0B78C95-0701-4F99-BA07-4956DEEE8116}" presName="childTextArrow" presStyleLbl="fgAccFollowNode1" presStyleIdx="0" presStyleCnt="2">
        <dgm:presLayoutVars>
          <dgm:bulletEnabled val="1"/>
        </dgm:presLayoutVars>
      </dgm:prSet>
      <dgm:spPr/>
      <dgm:t>
        <a:bodyPr/>
        <a:lstStyle/>
        <a:p>
          <a:endParaRPr lang="en-IE"/>
        </a:p>
      </dgm:t>
    </dgm:pt>
    <dgm:pt modelId="{D57653C5-6939-456E-B2C9-085BAB0C998F}" type="pres">
      <dgm:prSet presAssocID="{B455C68C-6486-4646-A359-C806CABD6DF8}" presName="childTextArrow" presStyleLbl="fgAccFollowNode1" presStyleIdx="1" presStyleCnt="2">
        <dgm:presLayoutVars>
          <dgm:bulletEnabled val="1"/>
        </dgm:presLayoutVars>
      </dgm:prSet>
      <dgm:spPr/>
      <dgm:t>
        <a:bodyPr/>
        <a:lstStyle/>
        <a:p>
          <a:endParaRPr lang="en-IE"/>
        </a:p>
      </dgm:t>
    </dgm:pt>
  </dgm:ptLst>
  <dgm:cxnLst>
    <dgm:cxn modelId="{E4D09F4B-1027-4E8F-9649-9C9E57F79E3D}" srcId="{CBBB8E79-C2A3-4A21-A89C-C43EE4C6F1F3}" destId="{E0B78C95-0701-4F99-BA07-4956DEEE8116}" srcOrd="0" destOrd="0" parTransId="{D8A0B9C3-A991-4CE2-ABAD-41B6A788EE6F}" sibTransId="{7CC93E1E-1434-4D5B-8797-78D3ED7BA44D}"/>
    <dgm:cxn modelId="{19F137A7-1E0A-450D-84BF-B7BD40AEE320}" type="presOf" srcId="{B455C68C-6486-4646-A359-C806CABD6DF8}" destId="{D57653C5-6939-456E-B2C9-085BAB0C998F}" srcOrd="0" destOrd="0" presId="urn:microsoft.com/office/officeart/2005/8/layout/process4"/>
    <dgm:cxn modelId="{C8A54330-47EB-44D5-A44C-ADC427872C38}" type="presOf" srcId="{9A182E7F-DB57-4222-A8E7-6601DFD78B39}" destId="{293A6254-7110-46D1-AEFF-5E2363201105}" srcOrd="0" destOrd="1" presId="urn:microsoft.com/office/officeart/2005/8/layout/process4"/>
    <dgm:cxn modelId="{87E83AD8-AF99-446A-91BE-6B3D45C18ABC}" srcId="{B455C68C-6486-4646-A359-C806CABD6DF8}" destId="{D4D68A94-9208-4D95-8C63-83BD48AD9E92}" srcOrd="0" destOrd="0" parTransId="{B44F9DFC-AA7C-4C05-8B9C-D164FCC56B50}" sibTransId="{327F661F-7812-4543-937A-FC8DF29A4CBD}"/>
    <dgm:cxn modelId="{EACE8624-59CA-40E9-837E-2392932B7649}" srcId="{CBBB8E79-C2A3-4A21-A89C-C43EE4C6F1F3}" destId="{B455C68C-6486-4646-A359-C806CABD6DF8}" srcOrd="1" destOrd="0" parTransId="{3B065A1A-FCF2-4E29-B032-1095E9C25F27}" sibTransId="{CDADB3C9-A274-48B0-9FA4-7CA726F148A7}"/>
    <dgm:cxn modelId="{3DD862C2-AF5F-484D-AD83-3E4B22F9DF7E}" srcId="{BA5C3D28-008D-4EAC-A310-E947986CDBB7}" destId="{CBBB8E79-C2A3-4A21-A89C-C43EE4C6F1F3}" srcOrd="0" destOrd="0" parTransId="{E8814A22-3790-49FD-BC3E-816716C202E6}" sibTransId="{27CC3DAB-056A-4737-A897-FDF0DCB061C2}"/>
    <dgm:cxn modelId="{9663E879-7218-432D-969A-DE33A9D4CF80}" type="presOf" srcId="{D4D68A94-9208-4D95-8C63-83BD48AD9E92}" destId="{D57653C5-6939-456E-B2C9-085BAB0C998F}" srcOrd="0" destOrd="1" presId="urn:microsoft.com/office/officeart/2005/8/layout/process4"/>
    <dgm:cxn modelId="{D602F9E5-7192-4EF7-A79F-F4F812DB9A47}" srcId="{E0B78C95-0701-4F99-BA07-4956DEEE8116}" destId="{9A182E7F-DB57-4222-A8E7-6601DFD78B39}" srcOrd="0" destOrd="0" parTransId="{752DAA08-D060-4074-9DE7-BE3B79F1AAB2}" sibTransId="{5DD313A9-6A7C-4592-A527-FB8065886F67}"/>
    <dgm:cxn modelId="{9C4A2457-DECF-44CA-8255-6C9408717C14}" type="presOf" srcId="{E0B78C95-0701-4F99-BA07-4956DEEE8116}" destId="{293A6254-7110-46D1-AEFF-5E2363201105}" srcOrd="0" destOrd="0" presId="urn:microsoft.com/office/officeart/2005/8/layout/process4"/>
    <dgm:cxn modelId="{F9AD2893-E165-4B75-AE98-F82E28621A82}" type="presOf" srcId="{CBBB8E79-C2A3-4A21-A89C-C43EE4C6F1F3}" destId="{932D336F-7180-4BE9-B239-F7B52C6E6421}" srcOrd="0" destOrd="0" presId="urn:microsoft.com/office/officeart/2005/8/layout/process4"/>
    <dgm:cxn modelId="{CD598C5B-FD2B-4FCE-8DCB-384BDD6E27CB}" type="presOf" srcId="{48597162-711C-489F-9B68-73769196DA20}" destId="{631158AD-747C-4A3A-8912-10C74A2ED3E8}" srcOrd="0" destOrd="0" presId="urn:microsoft.com/office/officeart/2005/8/layout/process4"/>
    <dgm:cxn modelId="{0F0E6499-3486-4595-B151-165C29C00E84}" type="presOf" srcId="{CBBB8E79-C2A3-4A21-A89C-C43EE4C6F1F3}" destId="{30641226-55E7-4C4B-AAD6-A0890C8C937D}" srcOrd="1" destOrd="0" presId="urn:microsoft.com/office/officeart/2005/8/layout/process4"/>
    <dgm:cxn modelId="{CEB6CE44-432B-45F5-B3D1-A60EC931B4D4}" srcId="{BA5C3D28-008D-4EAC-A310-E947986CDBB7}" destId="{48597162-711C-489F-9B68-73769196DA20}" srcOrd="1" destOrd="0" parTransId="{D5C1AE97-47A5-419E-B927-B30AFAA642D6}" sibTransId="{2FD4282A-CF13-4999-9032-A7C0AEDF7883}"/>
    <dgm:cxn modelId="{703DF53C-6682-4F9C-B808-C3CC37292AF1}" type="presOf" srcId="{BA5C3D28-008D-4EAC-A310-E947986CDBB7}" destId="{65594B0C-C816-403D-9414-7FF2CE3BD820}" srcOrd="0" destOrd="0" presId="urn:microsoft.com/office/officeart/2005/8/layout/process4"/>
    <dgm:cxn modelId="{E0CF0F30-9979-4BE8-A579-4F922703E899}" type="presParOf" srcId="{65594B0C-C816-403D-9414-7FF2CE3BD820}" destId="{E173992C-E5D0-4647-9D23-3FA2A86D61D3}" srcOrd="0" destOrd="0" presId="urn:microsoft.com/office/officeart/2005/8/layout/process4"/>
    <dgm:cxn modelId="{BED299AC-B48A-4E14-80E8-CEF0DEA52710}" type="presParOf" srcId="{E173992C-E5D0-4647-9D23-3FA2A86D61D3}" destId="{631158AD-747C-4A3A-8912-10C74A2ED3E8}" srcOrd="0" destOrd="0" presId="urn:microsoft.com/office/officeart/2005/8/layout/process4"/>
    <dgm:cxn modelId="{BC19198C-7091-4269-B75A-81D877802300}" type="presParOf" srcId="{65594B0C-C816-403D-9414-7FF2CE3BD820}" destId="{C83DA479-4C5E-40AA-9A16-E412A28D3E7C}" srcOrd="1" destOrd="0" presId="urn:microsoft.com/office/officeart/2005/8/layout/process4"/>
    <dgm:cxn modelId="{885970FC-2224-4C04-974D-9E3DBB5837D2}" type="presParOf" srcId="{65594B0C-C816-403D-9414-7FF2CE3BD820}" destId="{E07347D2-1AE8-400B-B677-E1D5C3E584FF}" srcOrd="2" destOrd="0" presId="urn:microsoft.com/office/officeart/2005/8/layout/process4"/>
    <dgm:cxn modelId="{A99BBC82-497F-4137-9E66-ACB7E0E46F0E}" type="presParOf" srcId="{E07347D2-1AE8-400B-B677-E1D5C3E584FF}" destId="{932D336F-7180-4BE9-B239-F7B52C6E6421}" srcOrd="0" destOrd="0" presId="urn:microsoft.com/office/officeart/2005/8/layout/process4"/>
    <dgm:cxn modelId="{D5E4F331-5B6B-462D-9C0C-8F9ED3CEFB99}" type="presParOf" srcId="{E07347D2-1AE8-400B-B677-E1D5C3E584FF}" destId="{30641226-55E7-4C4B-AAD6-A0890C8C937D}" srcOrd="1" destOrd="0" presId="urn:microsoft.com/office/officeart/2005/8/layout/process4"/>
    <dgm:cxn modelId="{B3AC10CF-AFE4-44D9-81EE-A0365278FF79}" type="presParOf" srcId="{E07347D2-1AE8-400B-B677-E1D5C3E584FF}" destId="{FD00A025-D542-4141-A7BF-885AF52892EA}" srcOrd="2" destOrd="0" presId="urn:microsoft.com/office/officeart/2005/8/layout/process4"/>
    <dgm:cxn modelId="{8E6430DC-D358-4568-8F8D-B529887671D2}" type="presParOf" srcId="{FD00A025-D542-4141-A7BF-885AF52892EA}" destId="{293A6254-7110-46D1-AEFF-5E2363201105}" srcOrd="0" destOrd="0" presId="urn:microsoft.com/office/officeart/2005/8/layout/process4"/>
    <dgm:cxn modelId="{90674F82-9ECA-4BE6-AA79-57894BB4A2F3}" type="presParOf" srcId="{FD00A025-D542-4141-A7BF-885AF52892EA}" destId="{D57653C5-6939-456E-B2C9-085BAB0C998F}" srcOrd="1"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F7AA2BB-BA8D-47BD-9132-F3901F7A66A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9041E66C-F26F-45DB-9975-EC645F6E35A1}">
      <dgm:prSet/>
      <dgm:spPr/>
      <dgm:t>
        <a:bodyPr/>
        <a:lstStyle/>
        <a:p>
          <a:r>
            <a:rPr lang="en-IE" dirty="0"/>
            <a:t>Your </a:t>
          </a:r>
          <a:r>
            <a:rPr lang="en-IE" dirty="0" smtClean="0"/>
            <a:t>ACI Executive Member Bob Seward 0858436459, Federation or Organisation Coordinator will </a:t>
          </a:r>
          <a:r>
            <a:rPr lang="en-IE" dirty="0"/>
            <a:t>provide you with details of the COVID-19 Compliance Officer(s) and </a:t>
          </a:r>
          <a:r>
            <a:rPr lang="en-IE" dirty="0" smtClean="0"/>
            <a:t>Volunteer / Worker </a:t>
          </a:r>
          <a:r>
            <a:rPr lang="en-IE" dirty="0"/>
            <a:t>Representatives for your work </a:t>
          </a:r>
          <a:r>
            <a:rPr lang="en-IE" dirty="0" smtClean="0"/>
            <a:t>or organised angling activity location </a:t>
          </a:r>
          <a:r>
            <a:rPr lang="en-IE" dirty="0"/>
            <a:t>prior to your </a:t>
          </a:r>
          <a:r>
            <a:rPr lang="en-IE" dirty="0" smtClean="0"/>
            <a:t>return.</a:t>
          </a:r>
          <a:endParaRPr lang="en-US" dirty="0"/>
        </a:p>
      </dgm:t>
    </dgm:pt>
    <dgm:pt modelId="{86A35937-6070-457C-88DB-EE19BA1103FE}" type="parTrans" cxnId="{7C9241CF-ECD3-450F-9744-ECD7FE111592}">
      <dgm:prSet/>
      <dgm:spPr/>
      <dgm:t>
        <a:bodyPr/>
        <a:lstStyle/>
        <a:p>
          <a:endParaRPr lang="en-US"/>
        </a:p>
      </dgm:t>
    </dgm:pt>
    <dgm:pt modelId="{D5AB4A3C-1D4E-455D-BD85-A43B68CC02B2}" type="sibTrans" cxnId="{7C9241CF-ECD3-450F-9744-ECD7FE111592}">
      <dgm:prSet/>
      <dgm:spPr/>
      <dgm:t>
        <a:bodyPr/>
        <a:lstStyle/>
        <a:p>
          <a:endParaRPr lang="en-US"/>
        </a:p>
      </dgm:t>
    </dgm:pt>
    <dgm:pt modelId="{8E6C1F6B-79E9-4B90-91DE-089D6FE26F2D}">
      <dgm:prSet/>
      <dgm:spPr/>
      <dgm:t>
        <a:bodyPr/>
        <a:lstStyle/>
        <a:p>
          <a:r>
            <a:rPr lang="en-IE" dirty="0"/>
            <a:t>You may contact </a:t>
          </a:r>
          <a:r>
            <a:rPr lang="en-IE" dirty="0" smtClean="0"/>
            <a:t>the above if </a:t>
          </a:r>
          <a:r>
            <a:rPr lang="en-IE" dirty="0"/>
            <a:t>you have any concerns in relation to COVID-19 prevention measures</a:t>
          </a:r>
          <a:endParaRPr lang="en-US" dirty="0"/>
        </a:p>
      </dgm:t>
    </dgm:pt>
    <dgm:pt modelId="{9E1C402F-3DBF-4FEA-BAE0-E57743F84062}" type="parTrans" cxnId="{76A0B8DE-F1DB-40BA-9262-96700B9FC1CB}">
      <dgm:prSet/>
      <dgm:spPr/>
      <dgm:t>
        <a:bodyPr/>
        <a:lstStyle/>
        <a:p>
          <a:endParaRPr lang="en-US"/>
        </a:p>
      </dgm:t>
    </dgm:pt>
    <dgm:pt modelId="{22CC481F-026B-4E5F-AE24-13B38DEAEF7E}" type="sibTrans" cxnId="{76A0B8DE-F1DB-40BA-9262-96700B9FC1CB}">
      <dgm:prSet/>
      <dgm:spPr/>
      <dgm:t>
        <a:bodyPr/>
        <a:lstStyle/>
        <a:p>
          <a:endParaRPr lang="en-US"/>
        </a:p>
      </dgm:t>
    </dgm:pt>
    <dgm:pt modelId="{008254B1-A97C-4A59-92EB-4ABA29B81F0A}" type="pres">
      <dgm:prSet presAssocID="{5F7AA2BB-BA8D-47BD-9132-F3901F7A66A8}" presName="linear" presStyleCnt="0">
        <dgm:presLayoutVars>
          <dgm:animLvl val="lvl"/>
          <dgm:resizeHandles val="exact"/>
        </dgm:presLayoutVars>
      </dgm:prSet>
      <dgm:spPr/>
      <dgm:t>
        <a:bodyPr/>
        <a:lstStyle/>
        <a:p>
          <a:endParaRPr lang="en-IE"/>
        </a:p>
      </dgm:t>
    </dgm:pt>
    <dgm:pt modelId="{47CB9CEC-30EF-4054-AAE7-EF4BF82B7F5A}" type="pres">
      <dgm:prSet presAssocID="{9041E66C-F26F-45DB-9975-EC645F6E35A1}" presName="parentText" presStyleLbl="node1" presStyleIdx="0" presStyleCnt="2">
        <dgm:presLayoutVars>
          <dgm:chMax val="0"/>
          <dgm:bulletEnabled val="1"/>
        </dgm:presLayoutVars>
      </dgm:prSet>
      <dgm:spPr/>
      <dgm:t>
        <a:bodyPr/>
        <a:lstStyle/>
        <a:p>
          <a:endParaRPr lang="en-IE"/>
        </a:p>
      </dgm:t>
    </dgm:pt>
    <dgm:pt modelId="{E3ED380A-1045-4057-BED7-7E47E814CE0C}" type="pres">
      <dgm:prSet presAssocID="{D5AB4A3C-1D4E-455D-BD85-A43B68CC02B2}" presName="spacer" presStyleCnt="0"/>
      <dgm:spPr/>
    </dgm:pt>
    <dgm:pt modelId="{2126CDE4-6A6B-4BEC-A51A-6CD451D30FA4}" type="pres">
      <dgm:prSet presAssocID="{8E6C1F6B-79E9-4B90-91DE-089D6FE26F2D}" presName="parentText" presStyleLbl="node1" presStyleIdx="1" presStyleCnt="2">
        <dgm:presLayoutVars>
          <dgm:chMax val="0"/>
          <dgm:bulletEnabled val="1"/>
        </dgm:presLayoutVars>
      </dgm:prSet>
      <dgm:spPr/>
      <dgm:t>
        <a:bodyPr/>
        <a:lstStyle/>
        <a:p>
          <a:endParaRPr lang="en-IE"/>
        </a:p>
      </dgm:t>
    </dgm:pt>
  </dgm:ptLst>
  <dgm:cxnLst>
    <dgm:cxn modelId="{A76BC9FC-EC42-42E0-9D96-681D04A8E4FB}" type="presOf" srcId="{9041E66C-F26F-45DB-9975-EC645F6E35A1}" destId="{47CB9CEC-30EF-4054-AAE7-EF4BF82B7F5A}" srcOrd="0" destOrd="0" presId="urn:microsoft.com/office/officeart/2005/8/layout/vList2"/>
    <dgm:cxn modelId="{C8CFB891-2B8C-430F-8F02-F34A3BF1F977}" type="presOf" srcId="{5F7AA2BB-BA8D-47BD-9132-F3901F7A66A8}" destId="{008254B1-A97C-4A59-92EB-4ABA29B81F0A}" srcOrd="0" destOrd="0" presId="urn:microsoft.com/office/officeart/2005/8/layout/vList2"/>
    <dgm:cxn modelId="{7C9241CF-ECD3-450F-9744-ECD7FE111592}" srcId="{5F7AA2BB-BA8D-47BD-9132-F3901F7A66A8}" destId="{9041E66C-F26F-45DB-9975-EC645F6E35A1}" srcOrd="0" destOrd="0" parTransId="{86A35937-6070-457C-88DB-EE19BA1103FE}" sibTransId="{D5AB4A3C-1D4E-455D-BD85-A43B68CC02B2}"/>
    <dgm:cxn modelId="{9A13E9CF-BC50-49F1-9C56-4012A6DEBC77}" type="presOf" srcId="{8E6C1F6B-79E9-4B90-91DE-089D6FE26F2D}" destId="{2126CDE4-6A6B-4BEC-A51A-6CD451D30FA4}" srcOrd="0" destOrd="0" presId="urn:microsoft.com/office/officeart/2005/8/layout/vList2"/>
    <dgm:cxn modelId="{76A0B8DE-F1DB-40BA-9262-96700B9FC1CB}" srcId="{5F7AA2BB-BA8D-47BD-9132-F3901F7A66A8}" destId="{8E6C1F6B-79E9-4B90-91DE-089D6FE26F2D}" srcOrd="1" destOrd="0" parTransId="{9E1C402F-3DBF-4FEA-BAE0-E57743F84062}" sibTransId="{22CC481F-026B-4E5F-AE24-13B38DEAEF7E}"/>
    <dgm:cxn modelId="{BFF25914-D89B-440F-8A2B-2D6DCFE2500A}" type="presParOf" srcId="{008254B1-A97C-4A59-92EB-4ABA29B81F0A}" destId="{47CB9CEC-30EF-4054-AAE7-EF4BF82B7F5A}" srcOrd="0" destOrd="0" presId="urn:microsoft.com/office/officeart/2005/8/layout/vList2"/>
    <dgm:cxn modelId="{6DEB25B3-5700-416E-907D-040AFDBD0413}" type="presParOf" srcId="{008254B1-A97C-4A59-92EB-4ABA29B81F0A}" destId="{E3ED380A-1045-4057-BED7-7E47E814CE0C}" srcOrd="1" destOrd="0" presId="urn:microsoft.com/office/officeart/2005/8/layout/vList2"/>
    <dgm:cxn modelId="{E2891AFC-B128-4746-AF57-693700166712}" type="presParOf" srcId="{008254B1-A97C-4A59-92EB-4ABA29B81F0A}" destId="{2126CDE4-6A6B-4BEC-A51A-6CD451D30FA4}" srcOrd="2"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F9903-6BDC-45FD-84A5-7E9B17411F12}">
      <dsp:nvSpPr>
        <dsp:cNvPr id="0" name=""/>
        <dsp:cNvSpPr/>
      </dsp:nvSpPr>
      <dsp:spPr>
        <a:xfrm>
          <a:off x="0" y="311720"/>
          <a:ext cx="9618133" cy="6318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a:t>COVID-19 Information and Public Health Advice</a:t>
          </a:r>
        </a:p>
      </dsp:txBody>
      <dsp:txXfrm>
        <a:off x="30842" y="342562"/>
        <a:ext cx="9556449" cy="570116"/>
      </dsp:txXfrm>
    </dsp:sp>
    <dsp:sp modelId="{0C580ADA-5AFE-422F-BC7E-CB5A0D6AB189}">
      <dsp:nvSpPr>
        <dsp:cNvPr id="0" name=""/>
        <dsp:cNvSpPr/>
      </dsp:nvSpPr>
      <dsp:spPr>
        <a:xfrm>
          <a:off x="0" y="1021280"/>
          <a:ext cx="9618133" cy="6318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IE" sz="2700" kern="1200" dirty="0" smtClean="0"/>
            <a:t>ACI COVID-19 </a:t>
          </a:r>
          <a:r>
            <a:rPr lang="en-IE" sz="2700" kern="1200" dirty="0"/>
            <a:t>Response Plan	</a:t>
          </a:r>
          <a:endParaRPr lang="en-US" sz="2700" kern="1200" dirty="0"/>
        </a:p>
      </dsp:txBody>
      <dsp:txXfrm>
        <a:off x="30842" y="1052122"/>
        <a:ext cx="9556449" cy="570116"/>
      </dsp:txXfrm>
    </dsp:sp>
    <dsp:sp modelId="{D97038C5-ACF4-470A-ABEB-31717C142AB4}">
      <dsp:nvSpPr>
        <dsp:cNvPr id="0" name=""/>
        <dsp:cNvSpPr/>
      </dsp:nvSpPr>
      <dsp:spPr>
        <a:xfrm>
          <a:off x="0" y="1730841"/>
          <a:ext cx="9618133" cy="63180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a:t>Procedures for Managing Risk in Returning to </a:t>
          </a:r>
          <a:r>
            <a:rPr lang="en-US" sz="2700" kern="1200" dirty="0" smtClean="0"/>
            <a:t>Work &amp; Angling</a:t>
          </a:r>
          <a:endParaRPr lang="en-US" sz="2700" kern="1200" dirty="0"/>
        </a:p>
      </dsp:txBody>
      <dsp:txXfrm>
        <a:off x="30842" y="1761683"/>
        <a:ext cx="9556449" cy="570116"/>
      </dsp:txXfrm>
    </dsp:sp>
    <dsp:sp modelId="{21155C72-FBBF-4F26-879D-5A5CBC22D3DB}">
      <dsp:nvSpPr>
        <dsp:cNvPr id="0" name=""/>
        <dsp:cNvSpPr/>
      </dsp:nvSpPr>
      <dsp:spPr>
        <a:xfrm>
          <a:off x="0" y="2440401"/>
          <a:ext cx="9618133" cy="63180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a:latin typeface="Trebuchet MS" panose="020B0603020202020204"/>
            </a:rPr>
            <a:t>Suspected COVID-19 Case Management</a:t>
          </a:r>
          <a:endParaRPr lang="en-US" sz="2700" kern="1200" dirty="0"/>
        </a:p>
      </dsp:txBody>
      <dsp:txXfrm>
        <a:off x="30842" y="2471243"/>
        <a:ext cx="9556449" cy="570116"/>
      </dsp:txXfrm>
    </dsp:sp>
    <dsp:sp modelId="{7BB0A1B7-50D9-40FA-9A9F-86529600435A}">
      <dsp:nvSpPr>
        <dsp:cNvPr id="0" name=""/>
        <dsp:cNvSpPr/>
      </dsp:nvSpPr>
      <dsp:spPr>
        <a:xfrm>
          <a:off x="0" y="3149961"/>
          <a:ext cx="9618133" cy="631800"/>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IE" sz="2700" kern="1200" dirty="0"/>
            <a:t>Important Contacts &amp; Further Information</a:t>
          </a:r>
        </a:p>
      </dsp:txBody>
      <dsp:txXfrm>
        <a:off x="30842" y="3180803"/>
        <a:ext cx="9556449" cy="57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945F7-8742-4C24-8FEA-6CA86947FD9F}">
      <dsp:nvSpPr>
        <dsp:cNvPr id="0" name=""/>
        <dsp:cNvSpPr/>
      </dsp:nvSpPr>
      <dsp:spPr>
        <a:xfrm>
          <a:off x="842841" y="2021"/>
          <a:ext cx="3290775" cy="197446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IE" sz="1600" kern="1200" dirty="0" smtClean="0"/>
            <a:t>The ACI </a:t>
          </a:r>
          <a:r>
            <a:rPr lang="en-IE" sz="1600" kern="1200" dirty="0"/>
            <a:t>has a COVID-19 Response Plan which includes information about how COVID19 risk is being managed in the organisation. The plan includes the following:</a:t>
          </a:r>
          <a:endParaRPr lang="en-US" sz="1600" kern="1200" dirty="0"/>
        </a:p>
        <a:p>
          <a:pPr marL="114300" lvl="1" indent="-114300" algn="l" defTabSz="533400">
            <a:lnSpc>
              <a:spcPct val="90000"/>
            </a:lnSpc>
            <a:spcBef>
              <a:spcPct val="0"/>
            </a:spcBef>
            <a:spcAft>
              <a:spcPct val="15000"/>
            </a:spcAft>
            <a:buChar char="••"/>
          </a:pPr>
          <a:r>
            <a:rPr lang="en-IE" sz="1200" kern="1200"/>
            <a:t>Defence</a:t>
          </a:r>
          <a:endParaRPr lang="en-US" sz="1200" kern="1200"/>
        </a:p>
        <a:p>
          <a:pPr marL="114300" lvl="1" indent="-114300" algn="l" defTabSz="533400">
            <a:lnSpc>
              <a:spcPct val="90000"/>
            </a:lnSpc>
            <a:spcBef>
              <a:spcPct val="0"/>
            </a:spcBef>
            <a:spcAft>
              <a:spcPct val="15000"/>
            </a:spcAft>
            <a:buChar char="••"/>
          </a:pPr>
          <a:r>
            <a:rPr lang="en-IE" sz="1200" kern="1200"/>
            <a:t>Case Management</a:t>
          </a:r>
          <a:endParaRPr lang="en-US" sz="1200" kern="1200"/>
        </a:p>
        <a:p>
          <a:pPr marL="114300" lvl="1" indent="-114300" algn="l" defTabSz="533400">
            <a:lnSpc>
              <a:spcPct val="90000"/>
            </a:lnSpc>
            <a:spcBef>
              <a:spcPct val="0"/>
            </a:spcBef>
            <a:spcAft>
              <a:spcPct val="15000"/>
            </a:spcAft>
            <a:buChar char="••"/>
          </a:pPr>
          <a:r>
            <a:rPr lang="en-IE" sz="1200" kern="1200"/>
            <a:t>Recovery</a:t>
          </a:r>
          <a:endParaRPr lang="en-US" sz="1200" kern="1200"/>
        </a:p>
      </dsp:txBody>
      <dsp:txXfrm>
        <a:off x="842841" y="2021"/>
        <a:ext cx="3290775" cy="1974465"/>
      </dsp:txXfrm>
    </dsp:sp>
    <dsp:sp modelId="{D420E799-05FB-4B07-829F-67246396D94E}">
      <dsp:nvSpPr>
        <dsp:cNvPr id="0" name=""/>
        <dsp:cNvSpPr/>
      </dsp:nvSpPr>
      <dsp:spPr>
        <a:xfrm>
          <a:off x="4462694" y="2021"/>
          <a:ext cx="3290775" cy="197446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E" sz="1600" kern="1200"/>
            <a:t>The plan is informed by current public health advice and risk assessments in relation to COVID-19.</a:t>
          </a:r>
          <a:endParaRPr lang="en-US" sz="1600" kern="1200"/>
        </a:p>
      </dsp:txBody>
      <dsp:txXfrm>
        <a:off x="4462694" y="2021"/>
        <a:ext cx="3290775" cy="1974465"/>
      </dsp:txXfrm>
    </dsp:sp>
    <dsp:sp modelId="{2173F31E-9DDC-447C-92E5-91E4D467C7AC}">
      <dsp:nvSpPr>
        <dsp:cNvPr id="0" name=""/>
        <dsp:cNvSpPr/>
      </dsp:nvSpPr>
      <dsp:spPr>
        <a:xfrm>
          <a:off x="2652768" y="2305564"/>
          <a:ext cx="3290775" cy="197446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E" sz="1600" kern="1200"/>
            <a:t>Essential measures contained in the plan are included in this training document, including control measures for preventing the spread of COVID-19 infection</a:t>
          </a:r>
          <a:endParaRPr lang="en-US" sz="1600" kern="1200"/>
        </a:p>
      </dsp:txBody>
      <dsp:txXfrm>
        <a:off x="2652768" y="2305564"/>
        <a:ext cx="3290775" cy="19744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0105A-BEE5-4832-AFEF-F424A7168ABA}">
      <dsp:nvSpPr>
        <dsp:cNvPr id="0" name=""/>
        <dsp:cNvSpPr/>
      </dsp:nvSpPr>
      <dsp:spPr>
        <a:xfrm>
          <a:off x="1174" y="520807"/>
          <a:ext cx="4121050" cy="26168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EFC9D3-0593-4407-B0DF-36BCF95D6342}">
      <dsp:nvSpPr>
        <dsp:cNvPr id="0" name=""/>
        <dsp:cNvSpPr/>
      </dsp:nvSpPr>
      <dsp:spPr>
        <a:xfrm>
          <a:off x="45906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E" sz="2600" kern="1200"/>
            <a:t>All employees have a responsibility under Health and Safety legislation to comply with measures to protect themselves and others.</a:t>
          </a:r>
          <a:endParaRPr lang="en-US" sz="2600" kern="1200"/>
        </a:p>
      </dsp:txBody>
      <dsp:txXfrm>
        <a:off x="535713" y="1032452"/>
        <a:ext cx="3967760" cy="2463577"/>
      </dsp:txXfrm>
    </dsp:sp>
    <dsp:sp modelId="{8EF94DF6-FAFC-4010-9A36-5B1028423DD3}">
      <dsp:nvSpPr>
        <dsp:cNvPr id="0" name=""/>
        <dsp:cNvSpPr/>
      </dsp:nvSpPr>
      <dsp:spPr>
        <a:xfrm>
          <a:off x="5038013" y="520807"/>
          <a:ext cx="4121050" cy="26168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71ABFA-8D41-40CE-BFF7-3B110941A3E6}">
      <dsp:nvSpPr>
        <dsp:cNvPr id="0" name=""/>
        <dsp:cNvSpPr/>
      </dsp:nvSpPr>
      <dsp:spPr>
        <a:xfrm>
          <a:off x="549590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E" sz="2600" kern="1200"/>
            <a:t>In particular, social and physical distancing and good hand and respiratory hygiene are everyone’s responsibility</a:t>
          </a:r>
          <a:endParaRPr lang="en-US" sz="2600" kern="1200"/>
        </a:p>
      </dsp:txBody>
      <dsp:txXfrm>
        <a:off x="5572553" y="1032452"/>
        <a:ext cx="3967760" cy="24635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AE3D4-9866-43AC-B1C5-EC96312A6B1F}">
      <dsp:nvSpPr>
        <dsp:cNvPr id="0" name=""/>
        <dsp:cNvSpPr/>
      </dsp:nvSpPr>
      <dsp:spPr>
        <a:xfrm>
          <a:off x="191458" y="149985"/>
          <a:ext cx="800575" cy="8005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8244BF-C46E-422E-A688-CD06603159E2}">
      <dsp:nvSpPr>
        <dsp:cNvPr id="0" name=""/>
        <dsp:cNvSpPr/>
      </dsp:nvSpPr>
      <dsp:spPr>
        <a:xfrm>
          <a:off x="359579" y="318106"/>
          <a:ext cx="464334" cy="4643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3973EE1-50F8-444C-A252-6367AF438C24}">
      <dsp:nvSpPr>
        <dsp:cNvPr id="0" name=""/>
        <dsp:cNvSpPr/>
      </dsp:nvSpPr>
      <dsp:spPr>
        <a:xfrm>
          <a:off x="1163586" y="149985"/>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dirty="0"/>
            <a:t>High Traffic Areas such as canteen, toilets, lockers, printers, copiers, filing </a:t>
          </a:r>
          <a:r>
            <a:rPr lang="en-IE" sz="1100" kern="1200" dirty="0" smtClean="0"/>
            <a:t>systems, wheelhouse, cabins.</a:t>
          </a:r>
          <a:endParaRPr lang="en-US" sz="1100" kern="1200" dirty="0"/>
        </a:p>
      </dsp:txBody>
      <dsp:txXfrm>
        <a:off x="1163586" y="149985"/>
        <a:ext cx="1887071" cy="800575"/>
      </dsp:txXfrm>
    </dsp:sp>
    <dsp:sp modelId="{8DF5402B-6833-4B72-9A53-C49D89954275}">
      <dsp:nvSpPr>
        <dsp:cNvPr id="0" name=""/>
        <dsp:cNvSpPr/>
      </dsp:nvSpPr>
      <dsp:spPr>
        <a:xfrm>
          <a:off x="3379466" y="149985"/>
          <a:ext cx="800575" cy="8005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B98EB8-9E6B-4F9E-8432-E65D3DBA862E}">
      <dsp:nvSpPr>
        <dsp:cNvPr id="0" name=""/>
        <dsp:cNvSpPr/>
      </dsp:nvSpPr>
      <dsp:spPr>
        <a:xfrm>
          <a:off x="3547587" y="318106"/>
          <a:ext cx="464334" cy="4643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DAEED08-687C-4608-884F-2ADE7F2369D4}">
      <dsp:nvSpPr>
        <dsp:cNvPr id="0" name=""/>
        <dsp:cNvSpPr/>
      </dsp:nvSpPr>
      <dsp:spPr>
        <a:xfrm>
          <a:off x="4351594" y="149985"/>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a:t>Close working conditions</a:t>
          </a:r>
          <a:endParaRPr lang="en-US" sz="1100" kern="1200"/>
        </a:p>
      </dsp:txBody>
      <dsp:txXfrm>
        <a:off x="4351594" y="149985"/>
        <a:ext cx="1887071" cy="800575"/>
      </dsp:txXfrm>
    </dsp:sp>
    <dsp:sp modelId="{0F878DB8-BFFC-4E0F-B925-A576306829F3}">
      <dsp:nvSpPr>
        <dsp:cNvPr id="0" name=""/>
        <dsp:cNvSpPr/>
      </dsp:nvSpPr>
      <dsp:spPr>
        <a:xfrm>
          <a:off x="6567474" y="149985"/>
          <a:ext cx="800575" cy="8005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ABA845-4C81-456F-BFAC-11684F1D2599}">
      <dsp:nvSpPr>
        <dsp:cNvPr id="0" name=""/>
        <dsp:cNvSpPr/>
      </dsp:nvSpPr>
      <dsp:spPr>
        <a:xfrm>
          <a:off x="6661529" y="304206"/>
          <a:ext cx="612465" cy="492133"/>
        </a:xfrm>
        <a:prstGeom prst="rect">
          <a:avLst/>
        </a:prstGeom>
        <a:blipFill rotWithShape="1">
          <a:blip xmlns:r="http://schemas.openxmlformats.org/officeDocument/2006/relationships" r:embed="rId5"/>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4746926-884E-4B25-82AE-CB65D6A684E7}">
      <dsp:nvSpPr>
        <dsp:cNvPr id="0" name=""/>
        <dsp:cNvSpPr/>
      </dsp:nvSpPr>
      <dsp:spPr>
        <a:xfrm>
          <a:off x="7539602" y="149985"/>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a:t>Use of shared equipment</a:t>
          </a:r>
          <a:endParaRPr lang="en-US" sz="1100" kern="1200"/>
        </a:p>
      </dsp:txBody>
      <dsp:txXfrm>
        <a:off x="7539602" y="149985"/>
        <a:ext cx="1887071" cy="800575"/>
      </dsp:txXfrm>
    </dsp:sp>
    <dsp:sp modelId="{D5D61ED3-7577-48E4-9E8B-6FC80F688323}">
      <dsp:nvSpPr>
        <dsp:cNvPr id="0" name=""/>
        <dsp:cNvSpPr/>
      </dsp:nvSpPr>
      <dsp:spPr>
        <a:xfrm>
          <a:off x="191458" y="1646453"/>
          <a:ext cx="800575" cy="80057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380A8E-327A-468E-BA37-50EEFA044FAF}">
      <dsp:nvSpPr>
        <dsp:cNvPr id="0" name=""/>
        <dsp:cNvSpPr/>
      </dsp:nvSpPr>
      <dsp:spPr>
        <a:xfrm>
          <a:off x="359579" y="1814573"/>
          <a:ext cx="464334" cy="464334"/>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8252C1-48EB-4154-BADB-63744BC7529F}">
      <dsp:nvSpPr>
        <dsp:cNvPr id="0" name=""/>
        <dsp:cNvSpPr/>
      </dsp:nvSpPr>
      <dsp:spPr>
        <a:xfrm>
          <a:off x="1163586" y="1646453"/>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a:t>Meetings</a:t>
          </a:r>
          <a:endParaRPr lang="en-US" sz="1100" kern="1200"/>
        </a:p>
      </dsp:txBody>
      <dsp:txXfrm>
        <a:off x="1163586" y="1646453"/>
        <a:ext cx="1887071" cy="800575"/>
      </dsp:txXfrm>
    </dsp:sp>
    <dsp:sp modelId="{8052D748-8FE2-4671-9524-11526FB118C1}">
      <dsp:nvSpPr>
        <dsp:cNvPr id="0" name=""/>
        <dsp:cNvSpPr/>
      </dsp:nvSpPr>
      <dsp:spPr>
        <a:xfrm>
          <a:off x="3379466" y="1646453"/>
          <a:ext cx="800575" cy="80057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08CD0C-BA46-4E48-AE75-7C79CEA0D74C}">
      <dsp:nvSpPr>
        <dsp:cNvPr id="0" name=""/>
        <dsp:cNvSpPr/>
      </dsp:nvSpPr>
      <dsp:spPr>
        <a:xfrm>
          <a:off x="3547587" y="1814573"/>
          <a:ext cx="464334" cy="46433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827624B-EB3D-43A7-B7AA-C56CF2EB1BA8}">
      <dsp:nvSpPr>
        <dsp:cNvPr id="0" name=""/>
        <dsp:cNvSpPr/>
      </dsp:nvSpPr>
      <dsp:spPr>
        <a:xfrm>
          <a:off x="4351594" y="1646453"/>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a:t>First Aid</a:t>
          </a:r>
          <a:endParaRPr lang="en-US" sz="1100" kern="1200"/>
        </a:p>
      </dsp:txBody>
      <dsp:txXfrm>
        <a:off x="4351594" y="1646453"/>
        <a:ext cx="1887071" cy="800575"/>
      </dsp:txXfrm>
    </dsp:sp>
    <dsp:sp modelId="{79F21CFF-AC69-4537-8DAE-905EE9289611}">
      <dsp:nvSpPr>
        <dsp:cNvPr id="0" name=""/>
        <dsp:cNvSpPr/>
      </dsp:nvSpPr>
      <dsp:spPr>
        <a:xfrm>
          <a:off x="6567474" y="1646453"/>
          <a:ext cx="800575" cy="8005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016823-48ED-450B-9C2C-1814EC35679A}">
      <dsp:nvSpPr>
        <dsp:cNvPr id="0" name=""/>
        <dsp:cNvSpPr/>
      </dsp:nvSpPr>
      <dsp:spPr>
        <a:xfrm>
          <a:off x="6735595" y="1814573"/>
          <a:ext cx="464334" cy="46433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771580B-9502-4B0A-B11C-53D8BFFE7E8C}">
      <dsp:nvSpPr>
        <dsp:cNvPr id="0" name=""/>
        <dsp:cNvSpPr/>
      </dsp:nvSpPr>
      <dsp:spPr>
        <a:xfrm>
          <a:off x="7539602" y="1646453"/>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dirty="0"/>
            <a:t>Dealing with members of public</a:t>
          </a:r>
          <a:endParaRPr lang="en-US" sz="1100" kern="1200" dirty="0"/>
        </a:p>
      </dsp:txBody>
      <dsp:txXfrm>
        <a:off x="7539602" y="1646453"/>
        <a:ext cx="1887071" cy="800575"/>
      </dsp:txXfrm>
    </dsp:sp>
    <dsp:sp modelId="{3B8545EF-6BCE-4C6F-B6B2-95BFCA592C00}">
      <dsp:nvSpPr>
        <dsp:cNvPr id="0" name=""/>
        <dsp:cNvSpPr/>
      </dsp:nvSpPr>
      <dsp:spPr>
        <a:xfrm>
          <a:off x="191458" y="3142920"/>
          <a:ext cx="800575" cy="8005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F04C87-6227-44AD-888A-EB872C5C127C}">
      <dsp:nvSpPr>
        <dsp:cNvPr id="0" name=""/>
        <dsp:cNvSpPr/>
      </dsp:nvSpPr>
      <dsp:spPr>
        <a:xfrm>
          <a:off x="359579" y="3311041"/>
          <a:ext cx="464334" cy="46433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173051E-BED3-4A89-BA83-892801410625}">
      <dsp:nvSpPr>
        <dsp:cNvPr id="0" name=""/>
        <dsp:cNvSpPr/>
      </dsp:nvSpPr>
      <dsp:spPr>
        <a:xfrm>
          <a:off x="1163586" y="3142920"/>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dirty="0"/>
            <a:t>Travelling to and from </a:t>
          </a:r>
          <a:r>
            <a:rPr lang="en-IE" sz="1100" kern="1200" dirty="0" smtClean="0"/>
            <a:t>work and angling venues</a:t>
          </a:r>
          <a:endParaRPr lang="en-US" sz="1100" kern="1200" dirty="0"/>
        </a:p>
      </dsp:txBody>
      <dsp:txXfrm>
        <a:off x="1163586" y="3142920"/>
        <a:ext cx="1887071" cy="800575"/>
      </dsp:txXfrm>
    </dsp:sp>
    <dsp:sp modelId="{ACEF3E64-52A1-4319-BD39-3AF51E28D3E7}">
      <dsp:nvSpPr>
        <dsp:cNvPr id="0" name=""/>
        <dsp:cNvSpPr/>
      </dsp:nvSpPr>
      <dsp:spPr>
        <a:xfrm>
          <a:off x="3379466" y="3142920"/>
          <a:ext cx="800575" cy="8005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6E2B3E-2799-47FC-BB86-3A360C00FBEF}">
      <dsp:nvSpPr>
        <dsp:cNvPr id="0" name=""/>
        <dsp:cNvSpPr/>
      </dsp:nvSpPr>
      <dsp:spPr>
        <a:xfrm>
          <a:off x="3547587" y="3311041"/>
          <a:ext cx="464334" cy="46433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7466F3F-6453-4E10-A391-FF5A60465016}">
      <dsp:nvSpPr>
        <dsp:cNvPr id="0" name=""/>
        <dsp:cNvSpPr/>
      </dsp:nvSpPr>
      <dsp:spPr>
        <a:xfrm>
          <a:off x="4351594" y="3142920"/>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488950">
            <a:lnSpc>
              <a:spcPct val="100000"/>
            </a:lnSpc>
            <a:spcBef>
              <a:spcPct val="0"/>
            </a:spcBef>
            <a:spcAft>
              <a:spcPct val="35000"/>
            </a:spcAft>
          </a:pPr>
          <a:r>
            <a:rPr lang="en-IE" sz="1100" kern="1200"/>
            <a:t>Access and exit points</a:t>
          </a:r>
          <a:endParaRPr lang="en-US" sz="1100" kern="1200"/>
        </a:p>
      </dsp:txBody>
      <dsp:txXfrm>
        <a:off x="4351594" y="3142920"/>
        <a:ext cx="1887071" cy="8005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248D3-BDED-4723-8867-55EC73DEA140}">
      <dsp:nvSpPr>
        <dsp:cNvPr id="0" name=""/>
        <dsp:cNvSpPr/>
      </dsp:nvSpPr>
      <dsp:spPr>
        <a:xfrm>
          <a:off x="1626989" y="654271"/>
          <a:ext cx="342595" cy="91440"/>
        </a:xfrm>
        <a:custGeom>
          <a:avLst/>
          <a:gdLst/>
          <a:ahLst/>
          <a:cxnLst/>
          <a:rect l="0" t="0" r="0" b="0"/>
          <a:pathLst>
            <a:path>
              <a:moveTo>
                <a:pt x="0" y="45720"/>
              </a:moveTo>
              <a:lnTo>
                <a:pt x="34259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788957" y="698125"/>
        <a:ext cx="18659" cy="3731"/>
      </dsp:txXfrm>
    </dsp:sp>
    <dsp:sp modelId="{8A0BAA6B-8A67-45B0-BF46-E07D592D5D30}">
      <dsp:nvSpPr>
        <dsp:cNvPr id="0" name=""/>
        <dsp:cNvSpPr/>
      </dsp:nvSpPr>
      <dsp:spPr>
        <a:xfrm>
          <a:off x="6199" y="213213"/>
          <a:ext cx="1622590" cy="97355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dirty="0"/>
            <a:t>Compliance Officer and </a:t>
          </a:r>
          <a:r>
            <a:rPr lang="en-IE" sz="1400" kern="1200" dirty="0" smtClean="0"/>
            <a:t>Worker / Angler </a:t>
          </a:r>
          <a:r>
            <a:rPr lang="en-IE" sz="1400" kern="1200" dirty="0"/>
            <a:t>Representative</a:t>
          </a:r>
          <a:endParaRPr lang="en-US" sz="1400" kern="1200" dirty="0"/>
        </a:p>
      </dsp:txBody>
      <dsp:txXfrm>
        <a:off x="6199" y="213213"/>
        <a:ext cx="1622590" cy="973554"/>
      </dsp:txXfrm>
    </dsp:sp>
    <dsp:sp modelId="{FEE8FFA8-2C50-4D26-959B-B6004F6ABB80}">
      <dsp:nvSpPr>
        <dsp:cNvPr id="0" name=""/>
        <dsp:cNvSpPr/>
      </dsp:nvSpPr>
      <dsp:spPr>
        <a:xfrm>
          <a:off x="3622775" y="654271"/>
          <a:ext cx="342595" cy="91440"/>
        </a:xfrm>
        <a:custGeom>
          <a:avLst/>
          <a:gdLst/>
          <a:ahLst/>
          <a:cxnLst/>
          <a:rect l="0" t="0" r="0" b="0"/>
          <a:pathLst>
            <a:path>
              <a:moveTo>
                <a:pt x="0" y="45720"/>
              </a:moveTo>
              <a:lnTo>
                <a:pt x="342595"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784743" y="698125"/>
        <a:ext cx="18659" cy="3731"/>
      </dsp:txXfrm>
    </dsp:sp>
    <dsp:sp modelId="{475980F6-5279-4393-91EE-77CAF11958EB}">
      <dsp:nvSpPr>
        <dsp:cNvPr id="0" name=""/>
        <dsp:cNvSpPr/>
      </dsp:nvSpPr>
      <dsp:spPr>
        <a:xfrm>
          <a:off x="2001985" y="213213"/>
          <a:ext cx="1622590" cy="97355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Remote Working</a:t>
          </a:r>
          <a:endParaRPr lang="en-US" sz="1400" kern="1200"/>
        </a:p>
      </dsp:txBody>
      <dsp:txXfrm>
        <a:off x="2001985" y="213213"/>
        <a:ext cx="1622590" cy="973554"/>
      </dsp:txXfrm>
    </dsp:sp>
    <dsp:sp modelId="{CB73F003-9732-4D0D-996C-BE878E7399BF}">
      <dsp:nvSpPr>
        <dsp:cNvPr id="0" name=""/>
        <dsp:cNvSpPr/>
      </dsp:nvSpPr>
      <dsp:spPr>
        <a:xfrm>
          <a:off x="5618561" y="654271"/>
          <a:ext cx="342595" cy="91440"/>
        </a:xfrm>
        <a:custGeom>
          <a:avLst/>
          <a:gdLst/>
          <a:ahLst/>
          <a:cxnLst/>
          <a:rect l="0" t="0" r="0" b="0"/>
          <a:pathLst>
            <a:path>
              <a:moveTo>
                <a:pt x="0" y="45720"/>
              </a:moveTo>
              <a:lnTo>
                <a:pt x="342595"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80529" y="698125"/>
        <a:ext cx="18659" cy="3731"/>
      </dsp:txXfrm>
    </dsp:sp>
    <dsp:sp modelId="{AB17AFFF-B450-47C8-9CAA-0217C80B3E7D}">
      <dsp:nvSpPr>
        <dsp:cNvPr id="0" name=""/>
        <dsp:cNvSpPr/>
      </dsp:nvSpPr>
      <dsp:spPr>
        <a:xfrm>
          <a:off x="3997771" y="213213"/>
          <a:ext cx="1622590" cy="97355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Training and Communications</a:t>
          </a:r>
          <a:endParaRPr lang="en-US" sz="1400" kern="1200"/>
        </a:p>
      </dsp:txBody>
      <dsp:txXfrm>
        <a:off x="3997771" y="213213"/>
        <a:ext cx="1622590" cy="973554"/>
      </dsp:txXfrm>
    </dsp:sp>
    <dsp:sp modelId="{44EF02A4-9919-45D5-A189-2A19BC495827}">
      <dsp:nvSpPr>
        <dsp:cNvPr id="0" name=""/>
        <dsp:cNvSpPr/>
      </dsp:nvSpPr>
      <dsp:spPr>
        <a:xfrm>
          <a:off x="7614347" y="654271"/>
          <a:ext cx="342595" cy="91440"/>
        </a:xfrm>
        <a:custGeom>
          <a:avLst/>
          <a:gdLst/>
          <a:ahLst/>
          <a:cxnLst/>
          <a:rect l="0" t="0" r="0" b="0"/>
          <a:pathLst>
            <a:path>
              <a:moveTo>
                <a:pt x="0" y="45720"/>
              </a:moveTo>
              <a:lnTo>
                <a:pt x="342595"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7776315" y="698125"/>
        <a:ext cx="18659" cy="3731"/>
      </dsp:txXfrm>
    </dsp:sp>
    <dsp:sp modelId="{BACFBF2E-1809-44B7-8449-AFFE2576D6E4}">
      <dsp:nvSpPr>
        <dsp:cNvPr id="0" name=""/>
        <dsp:cNvSpPr/>
      </dsp:nvSpPr>
      <dsp:spPr>
        <a:xfrm>
          <a:off x="5993557" y="213213"/>
          <a:ext cx="1622590" cy="973554"/>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dirty="0"/>
            <a:t>Pre-Return to Work </a:t>
          </a:r>
          <a:r>
            <a:rPr lang="en-IE" sz="1400" kern="1200" dirty="0" smtClean="0"/>
            <a:t>/ Angling Self </a:t>
          </a:r>
          <a:r>
            <a:rPr lang="en-IE" sz="1400" kern="1200" dirty="0"/>
            <a:t>Declaration(s)</a:t>
          </a:r>
          <a:endParaRPr lang="en-US" sz="1400" kern="1200" dirty="0"/>
        </a:p>
      </dsp:txBody>
      <dsp:txXfrm>
        <a:off x="5993557" y="213213"/>
        <a:ext cx="1622590" cy="973554"/>
      </dsp:txXfrm>
    </dsp:sp>
    <dsp:sp modelId="{7B231335-5D1B-4A23-B0A5-997BF63BCE3A}">
      <dsp:nvSpPr>
        <dsp:cNvPr id="0" name=""/>
        <dsp:cNvSpPr/>
      </dsp:nvSpPr>
      <dsp:spPr>
        <a:xfrm>
          <a:off x="817494" y="1184968"/>
          <a:ext cx="7983144" cy="342595"/>
        </a:xfrm>
        <a:custGeom>
          <a:avLst/>
          <a:gdLst/>
          <a:ahLst/>
          <a:cxnLst/>
          <a:rect l="0" t="0" r="0" b="0"/>
          <a:pathLst>
            <a:path>
              <a:moveTo>
                <a:pt x="7983144" y="0"/>
              </a:moveTo>
              <a:lnTo>
                <a:pt x="7983144" y="188397"/>
              </a:lnTo>
              <a:lnTo>
                <a:pt x="0" y="188397"/>
              </a:lnTo>
              <a:lnTo>
                <a:pt x="0" y="342595"/>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609269" y="1354400"/>
        <a:ext cx="399593" cy="3731"/>
      </dsp:txXfrm>
    </dsp:sp>
    <dsp:sp modelId="{F0320C66-2402-450F-A2AF-9433E7E34ACE}">
      <dsp:nvSpPr>
        <dsp:cNvPr id="0" name=""/>
        <dsp:cNvSpPr/>
      </dsp:nvSpPr>
      <dsp:spPr>
        <a:xfrm>
          <a:off x="7989343" y="213213"/>
          <a:ext cx="1622590" cy="973554"/>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Contact Log</a:t>
          </a:r>
          <a:endParaRPr lang="en-US" sz="1400" kern="1200"/>
        </a:p>
      </dsp:txBody>
      <dsp:txXfrm>
        <a:off x="7989343" y="213213"/>
        <a:ext cx="1622590" cy="973554"/>
      </dsp:txXfrm>
    </dsp:sp>
    <dsp:sp modelId="{23F9B57F-F31D-44B6-8979-1C9862B806A7}">
      <dsp:nvSpPr>
        <dsp:cNvPr id="0" name=""/>
        <dsp:cNvSpPr/>
      </dsp:nvSpPr>
      <dsp:spPr>
        <a:xfrm>
          <a:off x="1626989" y="2001021"/>
          <a:ext cx="342595" cy="91440"/>
        </a:xfrm>
        <a:custGeom>
          <a:avLst/>
          <a:gdLst/>
          <a:ahLst/>
          <a:cxnLst/>
          <a:rect l="0" t="0" r="0" b="0"/>
          <a:pathLst>
            <a:path>
              <a:moveTo>
                <a:pt x="0" y="45720"/>
              </a:moveTo>
              <a:lnTo>
                <a:pt x="34259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788957" y="2044875"/>
        <a:ext cx="18659" cy="3731"/>
      </dsp:txXfrm>
    </dsp:sp>
    <dsp:sp modelId="{785BB5AE-34CE-4646-BF0D-E1EC3184755C}">
      <dsp:nvSpPr>
        <dsp:cNvPr id="0" name=""/>
        <dsp:cNvSpPr/>
      </dsp:nvSpPr>
      <dsp:spPr>
        <a:xfrm>
          <a:off x="6199" y="1559963"/>
          <a:ext cx="1622590" cy="97355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Social and Physical Distancing</a:t>
          </a:r>
          <a:endParaRPr lang="en-US" sz="1400" kern="1200"/>
        </a:p>
      </dsp:txBody>
      <dsp:txXfrm>
        <a:off x="6199" y="1559963"/>
        <a:ext cx="1622590" cy="973554"/>
      </dsp:txXfrm>
    </dsp:sp>
    <dsp:sp modelId="{10939255-2532-48F9-BE49-97CB823AA5B7}">
      <dsp:nvSpPr>
        <dsp:cNvPr id="0" name=""/>
        <dsp:cNvSpPr/>
      </dsp:nvSpPr>
      <dsp:spPr>
        <a:xfrm>
          <a:off x="3622775" y="2001021"/>
          <a:ext cx="342595" cy="91440"/>
        </a:xfrm>
        <a:custGeom>
          <a:avLst/>
          <a:gdLst/>
          <a:ahLst/>
          <a:cxnLst/>
          <a:rect l="0" t="0" r="0" b="0"/>
          <a:pathLst>
            <a:path>
              <a:moveTo>
                <a:pt x="0" y="45720"/>
              </a:moveTo>
              <a:lnTo>
                <a:pt x="342595"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784743" y="2044875"/>
        <a:ext cx="18659" cy="3731"/>
      </dsp:txXfrm>
    </dsp:sp>
    <dsp:sp modelId="{0F0A5FE9-0A01-46D5-A62E-41B7B656D4A2}">
      <dsp:nvSpPr>
        <dsp:cNvPr id="0" name=""/>
        <dsp:cNvSpPr/>
      </dsp:nvSpPr>
      <dsp:spPr>
        <a:xfrm>
          <a:off x="2001985" y="1559963"/>
          <a:ext cx="1622590" cy="97355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Hand Hygiene</a:t>
          </a:r>
          <a:endParaRPr lang="en-US" sz="1400" kern="1200"/>
        </a:p>
      </dsp:txBody>
      <dsp:txXfrm>
        <a:off x="2001985" y="1559963"/>
        <a:ext cx="1622590" cy="973554"/>
      </dsp:txXfrm>
    </dsp:sp>
    <dsp:sp modelId="{D42AEF36-791F-4CF7-97A5-A50526F3A7F2}">
      <dsp:nvSpPr>
        <dsp:cNvPr id="0" name=""/>
        <dsp:cNvSpPr/>
      </dsp:nvSpPr>
      <dsp:spPr>
        <a:xfrm>
          <a:off x="5618561" y="2001021"/>
          <a:ext cx="342595" cy="91440"/>
        </a:xfrm>
        <a:custGeom>
          <a:avLst/>
          <a:gdLst/>
          <a:ahLst/>
          <a:cxnLst/>
          <a:rect l="0" t="0" r="0" b="0"/>
          <a:pathLst>
            <a:path>
              <a:moveTo>
                <a:pt x="0" y="45720"/>
              </a:moveTo>
              <a:lnTo>
                <a:pt x="342595"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80529" y="2044875"/>
        <a:ext cx="18659" cy="3731"/>
      </dsp:txXfrm>
    </dsp:sp>
    <dsp:sp modelId="{EB0C325E-E4A6-4EA3-9D36-2B6E939F1338}">
      <dsp:nvSpPr>
        <dsp:cNvPr id="0" name=""/>
        <dsp:cNvSpPr/>
      </dsp:nvSpPr>
      <dsp:spPr>
        <a:xfrm>
          <a:off x="3997771" y="1559963"/>
          <a:ext cx="1622590" cy="97355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dirty="0"/>
            <a:t>Respiratory Hygiene/Cough Etiquette</a:t>
          </a:r>
          <a:endParaRPr lang="en-US" sz="1400" kern="1200" dirty="0"/>
        </a:p>
      </dsp:txBody>
      <dsp:txXfrm>
        <a:off x="3997771" y="1559963"/>
        <a:ext cx="1622590" cy="973554"/>
      </dsp:txXfrm>
    </dsp:sp>
    <dsp:sp modelId="{6384A2C3-D569-4D65-8513-DC2DDF736AE5}">
      <dsp:nvSpPr>
        <dsp:cNvPr id="0" name=""/>
        <dsp:cNvSpPr/>
      </dsp:nvSpPr>
      <dsp:spPr>
        <a:xfrm>
          <a:off x="7614347" y="2001021"/>
          <a:ext cx="342595" cy="91440"/>
        </a:xfrm>
        <a:custGeom>
          <a:avLst/>
          <a:gdLst/>
          <a:ahLst/>
          <a:cxnLst/>
          <a:rect l="0" t="0" r="0" b="0"/>
          <a:pathLst>
            <a:path>
              <a:moveTo>
                <a:pt x="0" y="45720"/>
              </a:moveTo>
              <a:lnTo>
                <a:pt x="342595"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7776315" y="2044875"/>
        <a:ext cx="18659" cy="3731"/>
      </dsp:txXfrm>
    </dsp:sp>
    <dsp:sp modelId="{F571879F-5844-4752-B0BF-3DEE22CF76E8}">
      <dsp:nvSpPr>
        <dsp:cNvPr id="0" name=""/>
        <dsp:cNvSpPr/>
      </dsp:nvSpPr>
      <dsp:spPr>
        <a:xfrm>
          <a:off x="5993557" y="1559963"/>
          <a:ext cx="1622590" cy="973554"/>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Cleaning and sanitisation</a:t>
          </a:r>
          <a:endParaRPr lang="en-US" sz="1400" kern="1200"/>
        </a:p>
      </dsp:txBody>
      <dsp:txXfrm>
        <a:off x="5993557" y="1559963"/>
        <a:ext cx="1622590" cy="973554"/>
      </dsp:txXfrm>
    </dsp:sp>
    <dsp:sp modelId="{EEC35753-9EF0-4346-BD89-F5E82FF5FFEB}">
      <dsp:nvSpPr>
        <dsp:cNvPr id="0" name=""/>
        <dsp:cNvSpPr/>
      </dsp:nvSpPr>
      <dsp:spPr>
        <a:xfrm>
          <a:off x="817494" y="2531718"/>
          <a:ext cx="7983144" cy="342595"/>
        </a:xfrm>
        <a:custGeom>
          <a:avLst/>
          <a:gdLst/>
          <a:ahLst/>
          <a:cxnLst/>
          <a:rect l="0" t="0" r="0" b="0"/>
          <a:pathLst>
            <a:path>
              <a:moveTo>
                <a:pt x="7983144" y="0"/>
              </a:moveTo>
              <a:lnTo>
                <a:pt x="7983144" y="188397"/>
              </a:lnTo>
              <a:lnTo>
                <a:pt x="0" y="188397"/>
              </a:lnTo>
              <a:lnTo>
                <a:pt x="0" y="342595"/>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609269" y="2701149"/>
        <a:ext cx="399593" cy="3731"/>
      </dsp:txXfrm>
    </dsp:sp>
    <dsp:sp modelId="{038EDDE9-7035-49C4-A4AE-D2A13DFB417D}">
      <dsp:nvSpPr>
        <dsp:cNvPr id="0" name=""/>
        <dsp:cNvSpPr/>
      </dsp:nvSpPr>
      <dsp:spPr>
        <a:xfrm>
          <a:off x="7989343" y="1559963"/>
          <a:ext cx="1622590" cy="973554"/>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dirty="0"/>
            <a:t>Managing of </a:t>
          </a:r>
          <a:r>
            <a:rPr lang="en-IE" sz="1400" kern="1200" dirty="0" smtClean="0"/>
            <a:t>Boats Welfare </a:t>
          </a:r>
          <a:r>
            <a:rPr lang="en-IE" sz="1400" kern="1200" dirty="0"/>
            <a:t>Facilities e.g. staggering breaks</a:t>
          </a:r>
          <a:endParaRPr lang="en-US" sz="1400" kern="1200" dirty="0"/>
        </a:p>
      </dsp:txBody>
      <dsp:txXfrm>
        <a:off x="7989343" y="1559963"/>
        <a:ext cx="1622590" cy="973554"/>
      </dsp:txXfrm>
    </dsp:sp>
    <dsp:sp modelId="{AF742A00-41EE-4341-9A5C-427856ACC350}">
      <dsp:nvSpPr>
        <dsp:cNvPr id="0" name=""/>
        <dsp:cNvSpPr/>
      </dsp:nvSpPr>
      <dsp:spPr>
        <a:xfrm>
          <a:off x="1626989" y="3347770"/>
          <a:ext cx="342595" cy="91440"/>
        </a:xfrm>
        <a:custGeom>
          <a:avLst/>
          <a:gdLst/>
          <a:ahLst/>
          <a:cxnLst/>
          <a:rect l="0" t="0" r="0" b="0"/>
          <a:pathLst>
            <a:path>
              <a:moveTo>
                <a:pt x="0" y="45720"/>
              </a:moveTo>
              <a:lnTo>
                <a:pt x="34259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788957" y="3391624"/>
        <a:ext cx="18659" cy="3731"/>
      </dsp:txXfrm>
    </dsp:sp>
    <dsp:sp modelId="{EA6CE804-0D3B-41D3-AD62-B84893C3EC1F}">
      <dsp:nvSpPr>
        <dsp:cNvPr id="0" name=""/>
        <dsp:cNvSpPr/>
      </dsp:nvSpPr>
      <dsp:spPr>
        <a:xfrm>
          <a:off x="6199" y="2906713"/>
          <a:ext cx="1622590" cy="97355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Travelling To/From Work</a:t>
          </a:r>
          <a:endParaRPr lang="en-US" sz="1400" kern="1200"/>
        </a:p>
      </dsp:txBody>
      <dsp:txXfrm>
        <a:off x="6199" y="2906713"/>
        <a:ext cx="1622590" cy="973554"/>
      </dsp:txXfrm>
    </dsp:sp>
    <dsp:sp modelId="{6AC5FF31-EF8F-4BCC-8914-A91105DE4B9E}">
      <dsp:nvSpPr>
        <dsp:cNvPr id="0" name=""/>
        <dsp:cNvSpPr/>
      </dsp:nvSpPr>
      <dsp:spPr>
        <a:xfrm>
          <a:off x="3622775" y="3347770"/>
          <a:ext cx="342595" cy="91440"/>
        </a:xfrm>
        <a:custGeom>
          <a:avLst/>
          <a:gdLst/>
          <a:ahLst/>
          <a:cxnLst/>
          <a:rect l="0" t="0" r="0" b="0"/>
          <a:pathLst>
            <a:path>
              <a:moveTo>
                <a:pt x="0" y="45720"/>
              </a:moveTo>
              <a:lnTo>
                <a:pt x="342595"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784743" y="3391624"/>
        <a:ext cx="18659" cy="3731"/>
      </dsp:txXfrm>
    </dsp:sp>
    <dsp:sp modelId="{1772264A-21C7-41D0-A17C-635161CFA8C5}">
      <dsp:nvSpPr>
        <dsp:cNvPr id="0" name=""/>
        <dsp:cNvSpPr/>
      </dsp:nvSpPr>
      <dsp:spPr>
        <a:xfrm>
          <a:off x="2001985" y="2906713"/>
          <a:ext cx="1622590" cy="97355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Personal Protective Equipment (PPE)</a:t>
          </a:r>
          <a:endParaRPr lang="en-US" sz="1400" kern="1200"/>
        </a:p>
      </dsp:txBody>
      <dsp:txXfrm>
        <a:off x="2001985" y="2906713"/>
        <a:ext cx="1622590" cy="973554"/>
      </dsp:txXfrm>
    </dsp:sp>
    <dsp:sp modelId="{44528F3A-1DC9-4BAC-90C0-9B3C8957A60C}">
      <dsp:nvSpPr>
        <dsp:cNvPr id="0" name=""/>
        <dsp:cNvSpPr/>
      </dsp:nvSpPr>
      <dsp:spPr>
        <a:xfrm>
          <a:off x="5618561" y="3347770"/>
          <a:ext cx="342595" cy="91440"/>
        </a:xfrm>
        <a:custGeom>
          <a:avLst/>
          <a:gdLst/>
          <a:ahLst/>
          <a:cxnLst/>
          <a:rect l="0" t="0" r="0" b="0"/>
          <a:pathLst>
            <a:path>
              <a:moveTo>
                <a:pt x="0" y="45720"/>
              </a:moveTo>
              <a:lnTo>
                <a:pt x="342595"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80529" y="3391624"/>
        <a:ext cx="18659" cy="3731"/>
      </dsp:txXfrm>
    </dsp:sp>
    <dsp:sp modelId="{991A3913-FF15-4178-9960-B69642830AE8}">
      <dsp:nvSpPr>
        <dsp:cNvPr id="0" name=""/>
        <dsp:cNvSpPr/>
      </dsp:nvSpPr>
      <dsp:spPr>
        <a:xfrm>
          <a:off x="3997771" y="2906713"/>
          <a:ext cx="1622590" cy="97355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a:t>Mental Health and Wellbeing Supports</a:t>
          </a:r>
          <a:endParaRPr lang="en-US" sz="1400" kern="1200"/>
        </a:p>
      </dsp:txBody>
      <dsp:txXfrm>
        <a:off x="3997771" y="2906713"/>
        <a:ext cx="1622590" cy="973554"/>
      </dsp:txXfrm>
    </dsp:sp>
    <dsp:sp modelId="{13E0633E-8DB2-412C-924A-A1EA0295A41B}">
      <dsp:nvSpPr>
        <dsp:cNvPr id="0" name=""/>
        <dsp:cNvSpPr/>
      </dsp:nvSpPr>
      <dsp:spPr>
        <a:xfrm>
          <a:off x="5993557" y="2906713"/>
          <a:ext cx="1622590" cy="973554"/>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9508" tIns="83458" rIns="79508" bIns="83458" numCol="1" spcCol="1270" anchor="ctr" anchorCtr="0">
          <a:noAutofit/>
        </a:bodyPr>
        <a:lstStyle/>
        <a:p>
          <a:pPr lvl="0" algn="ctr" defTabSz="622300">
            <a:lnSpc>
              <a:spcPct val="90000"/>
            </a:lnSpc>
            <a:spcBef>
              <a:spcPct val="0"/>
            </a:spcBef>
            <a:spcAft>
              <a:spcPct val="35000"/>
            </a:spcAft>
          </a:pPr>
          <a:r>
            <a:rPr lang="en-IE" sz="1400" kern="1200" dirty="0"/>
            <a:t>Building </a:t>
          </a:r>
          <a:r>
            <a:rPr lang="en-IE" sz="1400" kern="1200" dirty="0" smtClean="0"/>
            <a:t> &amp; Charter Boat Management</a:t>
          </a:r>
          <a:endParaRPr lang="en-US" sz="1400" kern="1200" dirty="0"/>
        </a:p>
      </dsp:txBody>
      <dsp:txXfrm>
        <a:off x="5993557" y="2906713"/>
        <a:ext cx="1622590" cy="9735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BC64C-F949-4C5F-A4AD-7B91A8272AB4}">
      <dsp:nvSpPr>
        <dsp:cNvPr id="0" name=""/>
        <dsp:cNvSpPr/>
      </dsp:nvSpPr>
      <dsp:spPr>
        <a:xfrm>
          <a:off x="0" y="418080"/>
          <a:ext cx="6628804" cy="1663200"/>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469" tIns="249936" rIns="514469" bIns="85344" numCol="1" spcCol="1270" anchor="t" anchorCtr="0">
          <a:noAutofit/>
        </a:bodyPr>
        <a:lstStyle/>
        <a:p>
          <a:pPr marL="114300" lvl="1" indent="-114300" algn="l" defTabSz="533400">
            <a:lnSpc>
              <a:spcPct val="90000"/>
            </a:lnSpc>
            <a:spcBef>
              <a:spcPct val="0"/>
            </a:spcBef>
            <a:spcAft>
              <a:spcPct val="15000"/>
            </a:spcAft>
            <a:buChar char="••"/>
          </a:pPr>
          <a:r>
            <a:rPr lang="en-IE" sz="1200" kern="1200" dirty="0"/>
            <a:t>COVID-19 Compliance Officers and Worker Representatives will be put in place throughout the organisation as appropriate</a:t>
          </a:r>
          <a:r>
            <a:rPr lang="en-IE" sz="1200" kern="1200" dirty="0" smtClean="0"/>
            <a:t>. ACI HQ, SSTRAI, IFPAC, IFSA, IPS, EFSA, ICSA, and NIFFA</a:t>
          </a:r>
          <a:endParaRPr lang="en-US" sz="1200" kern="1200" dirty="0"/>
        </a:p>
        <a:p>
          <a:pPr marL="114300" lvl="1" indent="-114300" algn="l" defTabSz="533400">
            <a:lnSpc>
              <a:spcPct val="90000"/>
            </a:lnSpc>
            <a:spcBef>
              <a:spcPct val="0"/>
            </a:spcBef>
            <a:spcAft>
              <a:spcPct val="15000"/>
            </a:spcAft>
            <a:buChar char="••"/>
          </a:pPr>
          <a:r>
            <a:rPr lang="en-IE" sz="1200" kern="1200" dirty="0"/>
            <a:t>You will be notified of who the Compliance Officer(s) and </a:t>
          </a:r>
          <a:r>
            <a:rPr lang="en-IE" sz="1200" kern="1200" dirty="0" smtClean="0"/>
            <a:t>Federation Volunteer Representative(s</a:t>
          </a:r>
          <a:r>
            <a:rPr lang="en-IE" sz="1200" kern="1200" dirty="0"/>
            <a:t>) are for your </a:t>
          </a:r>
          <a:r>
            <a:rPr lang="en-IE" sz="1200" kern="1200" dirty="0" smtClean="0"/>
            <a:t>organisation or event location. </a:t>
          </a:r>
          <a:r>
            <a:rPr lang="en-IE" sz="1200" kern="1200" dirty="0"/>
            <a:t>There may be more than one Compliance Officer and </a:t>
          </a:r>
          <a:r>
            <a:rPr lang="en-IE" sz="1200" kern="1200" dirty="0" smtClean="0"/>
            <a:t>Volunteer </a:t>
          </a:r>
          <a:r>
            <a:rPr lang="en-IE" sz="1200" kern="1200" dirty="0"/>
            <a:t>Representative to facilitate rostering </a:t>
          </a:r>
          <a:r>
            <a:rPr lang="en-IE" sz="1200" kern="1200" dirty="0" smtClean="0"/>
            <a:t>and </a:t>
          </a:r>
          <a:r>
            <a:rPr lang="en-IE" sz="1200" kern="1200" dirty="0"/>
            <a:t>depending on factors such as nature of </a:t>
          </a:r>
          <a:r>
            <a:rPr lang="en-IE" sz="1200" kern="1200" dirty="0" smtClean="0"/>
            <a:t>activity or work, </a:t>
          </a:r>
          <a:r>
            <a:rPr lang="en-IE" sz="1200" kern="1200" dirty="0"/>
            <a:t>location specific factors and </a:t>
          </a:r>
          <a:r>
            <a:rPr lang="en-IE" sz="1200" kern="1200" dirty="0" smtClean="0"/>
            <a:t>volunteer/ coach/ numbers</a:t>
          </a:r>
          <a:r>
            <a:rPr lang="en-IE" sz="1200" kern="1200" dirty="0"/>
            <a:t>.</a:t>
          </a:r>
          <a:endParaRPr lang="en-US" sz="1200" kern="1200" dirty="0"/>
        </a:p>
      </dsp:txBody>
      <dsp:txXfrm>
        <a:off x="0" y="418080"/>
        <a:ext cx="6628804" cy="1663200"/>
      </dsp:txXfrm>
    </dsp:sp>
    <dsp:sp modelId="{A2427A3C-0ED1-4057-BE58-B9AD788038AB}">
      <dsp:nvSpPr>
        <dsp:cNvPr id="0" name=""/>
        <dsp:cNvSpPr/>
      </dsp:nvSpPr>
      <dsp:spPr>
        <a:xfrm>
          <a:off x="331440" y="240960"/>
          <a:ext cx="4640162" cy="35424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lvl="0" algn="l" defTabSz="533400">
            <a:lnSpc>
              <a:spcPct val="90000"/>
            </a:lnSpc>
            <a:spcBef>
              <a:spcPct val="0"/>
            </a:spcBef>
            <a:spcAft>
              <a:spcPct val="35000"/>
            </a:spcAft>
          </a:pPr>
          <a:r>
            <a:rPr lang="en-IE" sz="1200" kern="1200" dirty="0"/>
            <a:t>Compliance Officer and Worker </a:t>
          </a:r>
          <a:r>
            <a:rPr lang="en-IE" sz="1200" kern="1200" dirty="0" smtClean="0"/>
            <a:t> Volunteer Representatives</a:t>
          </a:r>
          <a:endParaRPr lang="en-US" sz="1200" kern="1200" dirty="0"/>
        </a:p>
      </dsp:txBody>
      <dsp:txXfrm>
        <a:off x="348733" y="258253"/>
        <a:ext cx="4605576" cy="319654"/>
      </dsp:txXfrm>
    </dsp:sp>
    <dsp:sp modelId="{804A2991-E108-4970-B58A-A670EB252612}">
      <dsp:nvSpPr>
        <dsp:cNvPr id="0" name=""/>
        <dsp:cNvSpPr/>
      </dsp:nvSpPr>
      <dsp:spPr>
        <a:xfrm>
          <a:off x="0" y="2323200"/>
          <a:ext cx="6628804" cy="1171800"/>
        </a:xfrm>
        <a:prstGeom prst="rect">
          <a:avLst/>
        </a:prstGeom>
        <a:solidFill>
          <a:schemeClr val="lt1">
            <a:alpha val="9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469" tIns="249936" rIns="514469" bIns="85344" numCol="1" spcCol="1270" anchor="t" anchorCtr="0">
          <a:noAutofit/>
        </a:bodyPr>
        <a:lstStyle/>
        <a:p>
          <a:pPr marL="114300" lvl="1" indent="-114300" algn="l" defTabSz="533400">
            <a:lnSpc>
              <a:spcPct val="90000"/>
            </a:lnSpc>
            <a:spcBef>
              <a:spcPct val="0"/>
            </a:spcBef>
            <a:spcAft>
              <a:spcPct val="15000"/>
            </a:spcAft>
            <a:buChar char="••"/>
          </a:pPr>
          <a:r>
            <a:rPr lang="en-IE" sz="1200" kern="1200" dirty="0"/>
            <a:t>assisting in preventing the spread of COVID-19 at </a:t>
          </a:r>
          <a:r>
            <a:rPr lang="en-IE" sz="1200" kern="1200" dirty="0" smtClean="0"/>
            <a:t>work or while angling </a:t>
          </a:r>
          <a:r>
            <a:rPr lang="en-IE" sz="1200" kern="1200" dirty="0"/>
            <a:t>by ensuring that protocols and control measures are implemented and adhered to.</a:t>
          </a:r>
          <a:endParaRPr lang="en-US" sz="1200" kern="1200" dirty="0"/>
        </a:p>
        <a:p>
          <a:pPr marL="114300" lvl="1" indent="-114300" algn="l" defTabSz="533400">
            <a:lnSpc>
              <a:spcPct val="90000"/>
            </a:lnSpc>
            <a:spcBef>
              <a:spcPct val="0"/>
            </a:spcBef>
            <a:spcAft>
              <a:spcPct val="15000"/>
            </a:spcAft>
            <a:buChar char="••"/>
          </a:pPr>
          <a:r>
            <a:rPr lang="en-IE" sz="1200" kern="1200" dirty="0"/>
            <a:t>Assisting in the case of a suspected or confirmed COVID-19 case at work </a:t>
          </a:r>
          <a:r>
            <a:rPr lang="en-IE" sz="1200" kern="1200" dirty="0" smtClean="0"/>
            <a:t>or angling by </a:t>
          </a:r>
          <a:r>
            <a:rPr lang="en-IE" sz="1200" kern="1200" dirty="0"/>
            <a:t>informing </a:t>
          </a:r>
          <a:r>
            <a:rPr lang="en-IE" sz="1200" kern="1200" dirty="0" smtClean="0"/>
            <a:t>ACI Executive or federation executive as </a:t>
          </a:r>
          <a:r>
            <a:rPr lang="en-IE" sz="1200" kern="1200" dirty="0"/>
            <a:t>appropriate and implementing the case management protocol</a:t>
          </a:r>
          <a:endParaRPr lang="en-US" sz="1200" kern="1200" dirty="0"/>
        </a:p>
      </dsp:txBody>
      <dsp:txXfrm>
        <a:off x="0" y="2323200"/>
        <a:ext cx="6628804" cy="1171800"/>
      </dsp:txXfrm>
    </dsp:sp>
    <dsp:sp modelId="{3F94EBA2-3316-4D9E-AF6C-CD6C0F351A02}">
      <dsp:nvSpPr>
        <dsp:cNvPr id="0" name=""/>
        <dsp:cNvSpPr/>
      </dsp:nvSpPr>
      <dsp:spPr>
        <a:xfrm>
          <a:off x="331440" y="2146080"/>
          <a:ext cx="4640162" cy="354240"/>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lvl="0" algn="l" defTabSz="533400">
            <a:lnSpc>
              <a:spcPct val="90000"/>
            </a:lnSpc>
            <a:spcBef>
              <a:spcPct val="0"/>
            </a:spcBef>
            <a:spcAft>
              <a:spcPct val="35000"/>
            </a:spcAft>
          </a:pPr>
          <a:r>
            <a:rPr lang="en-IE" sz="1200" kern="1200"/>
            <a:t>The Compliance Officer is responsible for </a:t>
          </a:r>
          <a:endParaRPr lang="en-US" sz="1200" kern="1200"/>
        </a:p>
      </dsp:txBody>
      <dsp:txXfrm>
        <a:off x="348733" y="2163373"/>
        <a:ext cx="4605576" cy="319654"/>
      </dsp:txXfrm>
    </dsp:sp>
    <dsp:sp modelId="{19979959-4AD2-4C01-BEC5-989315D5B762}">
      <dsp:nvSpPr>
        <dsp:cNvPr id="0" name=""/>
        <dsp:cNvSpPr/>
      </dsp:nvSpPr>
      <dsp:spPr>
        <a:xfrm>
          <a:off x="0" y="3736920"/>
          <a:ext cx="6628804" cy="1001700"/>
        </a:xfrm>
        <a:prstGeom prst="rect">
          <a:avLst/>
        </a:prstGeom>
        <a:solidFill>
          <a:schemeClr val="lt1">
            <a:alpha val="90000"/>
            <a:hueOff val="0"/>
            <a:satOff val="0"/>
            <a:lumOff val="0"/>
            <a:alphaOff val="0"/>
          </a:schemeClr>
        </a:solidFill>
        <a:ln w="12700" cap="rnd"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469" tIns="249936" rIns="514469" bIns="85344" numCol="1" spcCol="1270" anchor="t" anchorCtr="0">
          <a:noAutofit/>
        </a:bodyPr>
        <a:lstStyle/>
        <a:p>
          <a:pPr marL="114300" lvl="1" indent="-114300" algn="l" defTabSz="533400">
            <a:lnSpc>
              <a:spcPct val="90000"/>
            </a:lnSpc>
            <a:spcBef>
              <a:spcPct val="0"/>
            </a:spcBef>
            <a:spcAft>
              <a:spcPct val="15000"/>
            </a:spcAft>
            <a:buChar char="••"/>
          </a:pPr>
          <a:r>
            <a:rPr lang="en-IE" sz="1200" kern="1200"/>
            <a:t>Supporting the implementation of COVID-19 control measures by monitoring control measures and compliance with same</a:t>
          </a:r>
          <a:endParaRPr lang="en-US" sz="1200" kern="1200"/>
        </a:p>
        <a:p>
          <a:pPr marL="114300" lvl="1" indent="-114300" algn="l" defTabSz="533400">
            <a:lnSpc>
              <a:spcPct val="90000"/>
            </a:lnSpc>
            <a:spcBef>
              <a:spcPct val="0"/>
            </a:spcBef>
            <a:spcAft>
              <a:spcPct val="15000"/>
            </a:spcAft>
            <a:buChar char="••"/>
          </a:pPr>
          <a:r>
            <a:rPr lang="en-IE" sz="1200" kern="1200" dirty="0"/>
            <a:t>Bringing </a:t>
          </a:r>
          <a:r>
            <a:rPr lang="en-IE" sz="1200" kern="1200" dirty="0" smtClean="0"/>
            <a:t>volunteer or employee </a:t>
          </a:r>
          <a:r>
            <a:rPr lang="en-IE" sz="1200" kern="1200" dirty="0"/>
            <a:t>issues and concerns relating to COVID-19 prevention to the attention of </a:t>
          </a:r>
          <a:r>
            <a:rPr lang="en-IE" sz="1200" kern="1200" dirty="0" smtClean="0"/>
            <a:t>the relevant NGB, Organisation or ACI Executive </a:t>
          </a:r>
          <a:endParaRPr lang="en-US" sz="1200" kern="1200" dirty="0"/>
        </a:p>
      </dsp:txBody>
      <dsp:txXfrm>
        <a:off x="0" y="3736920"/>
        <a:ext cx="6628804" cy="1001700"/>
      </dsp:txXfrm>
    </dsp:sp>
    <dsp:sp modelId="{0DEA5564-FEC6-4A45-8A0A-3B58B57F4DF4}">
      <dsp:nvSpPr>
        <dsp:cNvPr id="0" name=""/>
        <dsp:cNvSpPr/>
      </dsp:nvSpPr>
      <dsp:spPr>
        <a:xfrm>
          <a:off x="331440" y="3559800"/>
          <a:ext cx="4640162" cy="354240"/>
        </a:xfrm>
        <a:prstGeom prst="roundRect">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lvl="0" algn="l" defTabSz="533400">
            <a:lnSpc>
              <a:spcPct val="90000"/>
            </a:lnSpc>
            <a:spcBef>
              <a:spcPct val="0"/>
            </a:spcBef>
            <a:spcAft>
              <a:spcPct val="35000"/>
            </a:spcAft>
          </a:pPr>
          <a:r>
            <a:rPr lang="en-IE" sz="1200" kern="1200" dirty="0"/>
            <a:t>The Worker </a:t>
          </a:r>
          <a:r>
            <a:rPr lang="en-IE" sz="1200" kern="1200" dirty="0" smtClean="0"/>
            <a:t> or Volunteer Representative </a:t>
          </a:r>
          <a:r>
            <a:rPr lang="en-IE" sz="1200" kern="1200" dirty="0"/>
            <a:t>is responsible for:</a:t>
          </a:r>
          <a:endParaRPr lang="en-US" sz="1200" kern="1200" dirty="0"/>
        </a:p>
      </dsp:txBody>
      <dsp:txXfrm>
        <a:off x="348733" y="3577093"/>
        <a:ext cx="4605576" cy="3196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150822-8F57-4C36-844E-D9ECB418C8B9}">
      <dsp:nvSpPr>
        <dsp:cNvPr id="0" name=""/>
        <dsp:cNvSpPr/>
      </dsp:nvSpPr>
      <dsp:spPr>
        <a:xfrm rot="5400000">
          <a:off x="5088157" y="-1804103"/>
          <a:ext cx="1514670" cy="5501639"/>
        </a:xfrm>
        <a:prstGeom prst="round2Same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IE" sz="1300" kern="1200" dirty="0"/>
            <a:t>All </a:t>
          </a:r>
          <a:r>
            <a:rPr lang="en-IE" sz="1300" kern="1200" dirty="0" smtClean="0"/>
            <a:t>volunteers and staff </a:t>
          </a:r>
          <a:r>
            <a:rPr lang="en-IE" sz="1300" kern="1200" dirty="0"/>
            <a:t>are required to review the COVID-19 Training documents, and any information linked to prior to returning to the </a:t>
          </a:r>
          <a:r>
            <a:rPr lang="en-IE" sz="1300" kern="1200" dirty="0" smtClean="0"/>
            <a:t>workplace or angling</a:t>
          </a:r>
          <a:endParaRPr lang="en-US" sz="1300" kern="1200" dirty="0"/>
        </a:p>
        <a:p>
          <a:pPr marL="114300" lvl="1" indent="-114300" algn="l" defTabSz="577850">
            <a:lnSpc>
              <a:spcPct val="90000"/>
            </a:lnSpc>
            <a:spcBef>
              <a:spcPct val="0"/>
            </a:spcBef>
            <a:spcAft>
              <a:spcPct val="15000"/>
            </a:spcAft>
            <a:buChar char="••"/>
          </a:pPr>
          <a:r>
            <a:rPr lang="en-IE" sz="1300" kern="1200"/>
            <a:t>You are required to confirm that you have completed the training prior to your return</a:t>
          </a:r>
          <a:endParaRPr lang="en-US" sz="1300" kern="1200"/>
        </a:p>
        <a:p>
          <a:pPr marL="114300" lvl="1" indent="-114300" algn="l" defTabSz="577850">
            <a:lnSpc>
              <a:spcPct val="90000"/>
            </a:lnSpc>
            <a:spcBef>
              <a:spcPct val="0"/>
            </a:spcBef>
            <a:spcAft>
              <a:spcPct val="15000"/>
            </a:spcAft>
            <a:buChar char="••"/>
          </a:pPr>
          <a:r>
            <a:rPr lang="en-IE" sz="1300" kern="1200" dirty="0"/>
            <a:t>Additional training material may be provided for certain groups of </a:t>
          </a:r>
          <a:r>
            <a:rPr lang="en-IE" sz="1300" kern="1200" dirty="0" smtClean="0"/>
            <a:t>coaches as </a:t>
          </a:r>
          <a:r>
            <a:rPr lang="en-IE" sz="1300" kern="1200" dirty="0"/>
            <a:t>necessary, e.g. revised cleaning protocols</a:t>
          </a:r>
          <a:endParaRPr lang="en-US" sz="1300" kern="1200" dirty="0"/>
        </a:p>
      </dsp:txBody>
      <dsp:txXfrm rot="-5400000">
        <a:off x="3094673" y="263321"/>
        <a:ext cx="5427699" cy="1366790"/>
      </dsp:txXfrm>
    </dsp:sp>
    <dsp:sp modelId="{F13B485D-9961-42A9-AEC2-8D90255DE7AF}">
      <dsp:nvSpPr>
        <dsp:cNvPr id="0" name=""/>
        <dsp:cNvSpPr/>
      </dsp:nvSpPr>
      <dsp:spPr>
        <a:xfrm>
          <a:off x="0" y="47"/>
          <a:ext cx="3094672" cy="1893337"/>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IE" sz="2600" kern="1200"/>
            <a:t>Training:</a:t>
          </a:r>
          <a:endParaRPr lang="en-US" sz="2600" kern="1200"/>
        </a:p>
      </dsp:txBody>
      <dsp:txXfrm>
        <a:off x="92425" y="92472"/>
        <a:ext cx="2909822" cy="1708487"/>
      </dsp:txXfrm>
    </dsp:sp>
    <dsp:sp modelId="{8C4B00D2-6A7F-43B5-B39B-23D049922DB0}">
      <dsp:nvSpPr>
        <dsp:cNvPr id="0" name=""/>
        <dsp:cNvSpPr/>
      </dsp:nvSpPr>
      <dsp:spPr>
        <a:xfrm rot="5400000">
          <a:off x="5088157" y="183900"/>
          <a:ext cx="1514670" cy="5501639"/>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IE" sz="1300" kern="1200" dirty="0"/>
            <a:t>All </a:t>
          </a:r>
          <a:r>
            <a:rPr lang="en-IE" sz="1300" kern="1200" dirty="0" smtClean="0"/>
            <a:t>federations and organisations affiliated to ACI will </a:t>
          </a:r>
          <a:r>
            <a:rPr lang="en-IE" sz="1300" kern="1200" dirty="0"/>
            <a:t>ensure that communications are provided to </a:t>
          </a:r>
          <a:r>
            <a:rPr lang="en-IE" sz="1300" kern="1200" dirty="0" smtClean="0"/>
            <a:t>volunteers and staff </a:t>
          </a:r>
          <a:r>
            <a:rPr lang="en-IE" sz="1300" kern="1200" dirty="0"/>
            <a:t>in relation to COVID-19 in relation to essential public health information, control measures etc.</a:t>
          </a:r>
          <a:endParaRPr lang="en-US" sz="1300" kern="1200" dirty="0"/>
        </a:p>
        <a:p>
          <a:pPr marL="114300" lvl="1" indent="-114300" algn="l" defTabSz="577850">
            <a:lnSpc>
              <a:spcPct val="90000"/>
            </a:lnSpc>
            <a:spcBef>
              <a:spcPct val="0"/>
            </a:spcBef>
            <a:spcAft>
              <a:spcPct val="15000"/>
            </a:spcAft>
            <a:buChar char="••"/>
          </a:pPr>
          <a:r>
            <a:rPr lang="en-IE" sz="1300" kern="1200" dirty="0"/>
            <a:t>Communication methods will include workplace </a:t>
          </a:r>
          <a:r>
            <a:rPr lang="en-IE" sz="1300" kern="1200" dirty="0" smtClean="0"/>
            <a:t>or specific federation event signage</a:t>
          </a:r>
          <a:r>
            <a:rPr lang="en-IE" sz="1300" kern="1200" dirty="0"/>
            <a:t>, </a:t>
          </a:r>
          <a:r>
            <a:rPr lang="en-IE" sz="1300" kern="1200" dirty="0" smtClean="0"/>
            <a:t>vessel on-board signage, e-mail</a:t>
          </a:r>
          <a:r>
            <a:rPr lang="en-IE" sz="1300" kern="1200" dirty="0"/>
            <a:t>, virtual meetings, training information, briefing documents </a:t>
          </a:r>
          <a:r>
            <a:rPr lang="en-IE" sz="1300" kern="1200" dirty="0" smtClean="0"/>
            <a:t>etc. </a:t>
          </a:r>
          <a:r>
            <a:rPr lang="en-IE" sz="1300" kern="1200" dirty="0"/>
            <a:t>as </a:t>
          </a:r>
          <a:r>
            <a:rPr lang="en-IE" sz="1300" kern="1200" dirty="0" smtClean="0"/>
            <a:t>required.</a:t>
          </a:r>
          <a:endParaRPr lang="en-US" sz="1300" kern="1200" dirty="0"/>
        </a:p>
      </dsp:txBody>
      <dsp:txXfrm rot="-5400000">
        <a:off x="3094673" y="2251324"/>
        <a:ext cx="5427699" cy="1366790"/>
      </dsp:txXfrm>
    </dsp:sp>
    <dsp:sp modelId="{A3D31168-AC52-46A8-BF19-EC8DFD81EB14}">
      <dsp:nvSpPr>
        <dsp:cNvPr id="0" name=""/>
        <dsp:cNvSpPr/>
      </dsp:nvSpPr>
      <dsp:spPr>
        <a:xfrm>
          <a:off x="0" y="1988051"/>
          <a:ext cx="3094672" cy="1893337"/>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IE" sz="2600" kern="1200"/>
            <a:t>Communications:</a:t>
          </a:r>
          <a:endParaRPr lang="en-US" sz="2600" kern="1200"/>
        </a:p>
      </dsp:txBody>
      <dsp:txXfrm>
        <a:off x="92425" y="2080476"/>
        <a:ext cx="2909822" cy="17084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1F6D44-A96E-403E-B993-E7776500841E}">
      <dsp:nvSpPr>
        <dsp:cNvPr id="0" name=""/>
        <dsp:cNvSpPr/>
      </dsp:nvSpPr>
      <dsp:spPr>
        <a:xfrm>
          <a:off x="2487335" y="1115618"/>
          <a:ext cx="539421" cy="91440"/>
        </a:xfrm>
        <a:custGeom>
          <a:avLst/>
          <a:gdLst/>
          <a:ahLst/>
          <a:cxnLst/>
          <a:rect l="0" t="0" r="0" b="0"/>
          <a:pathLst>
            <a:path>
              <a:moveTo>
                <a:pt x="0" y="45720"/>
              </a:moveTo>
              <a:lnTo>
                <a:pt x="539421"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42795" y="1158485"/>
        <a:ext cx="28501" cy="5705"/>
      </dsp:txXfrm>
    </dsp:sp>
    <dsp:sp modelId="{B5DF093C-5048-4643-9ADA-18C083E5A9A3}">
      <dsp:nvSpPr>
        <dsp:cNvPr id="0" name=""/>
        <dsp:cNvSpPr/>
      </dsp:nvSpPr>
      <dsp:spPr>
        <a:xfrm>
          <a:off x="10781" y="417831"/>
          <a:ext cx="2478354" cy="1487012"/>
        </a:xfrm>
        <a:prstGeom prst="rect">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441" tIns="127474" rIns="121441" bIns="127474" numCol="1" spcCol="1270" anchor="ctr" anchorCtr="0">
          <a:noAutofit/>
        </a:bodyPr>
        <a:lstStyle/>
        <a:p>
          <a:pPr lvl="0" algn="ctr" defTabSz="533400">
            <a:lnSpc>
              <a:spcPct val="90000"/>
            </a:lnSpc>
            <a:spcBef>
              <a:spcPct val="0"/>
            </a:spcBef>
            <a:spcAft>
              <a:spcPct val="35000"/>
            </a:spcAft>
          </a:pPr>
          <a:r>
            <a:rPr lang="en-IE" sz="1200" kern="1200" dirty="0"/>
            <a:t>All staff </a:t>
          </a:r>
          <a:r>
            <a:rPr lang="en-IE" sz="1200" kern="1200" dirty="0" smtClean="0"/>
            <a:t>/ Volunteers returning </a:t>
          </a:r>
          <a:r>
            <a:rPr lang="en-IE" sz="1200" kern="1200" dirty="0"/>
            <a:t>to the workplace </a:t>
          </a:r>
          <a:r>
            <a:rPr lang="en-IE" sz="1200" kern="1200" dirty="0" smtClean="0"/>
            <a:t>or organised angling events are </a:t>
          </a:r>
          <a:r>
            <a:rPr lang="en-IE" sz="1200" kern="1200" dirty="0"/>
            <a:t>required to complete a Pre-Return to </a:t>
          </a:r>
          <a:r>
            <a:rPr lang="en-IE" sz="1200" kern="1200" dirty="0" smtClean="0"/>
            <a:t>Work/  Angling Self </a:t>
          </a:r>
          <a:r>
            <a:rPr lang="en-IE" sz="1200" kern="1200" dirty="0"/>
            <a:t>Declaration prior to being permitted to </a:t>
          </a:r>
          <a:r>
            <a:rPr lang="en-IE" sz="1200" kern="1200" dirty="0" smtClean="0"/>
            <a:t>return to work or organised events.</a:t>
          </a:r>
          <a:endParaRPr lang="en-US" sz="1200" kern="1200" dirty="0"/>
        </a:p>
      </dsp:txBody>
      <dsp:txXfrm>
        <a:off x="10781" y="417831"/>
        <a:ext cx="2478354" cy="1487012"/>
      </dsp:txXfrm>
    </dsp:sp>
    <dsp:sp modelId="{DCC86F37-D3F3-49B2-9CD7-562797221259}">
      <dsp:nvSpPr>
        <dsp:cNvPr id="0" name=""/>
        <dsp:cNvSpPr/>
      </dsp:nvSpPr>
      <dsp:spPr>
        <a:xfrm>
          <a:off x="5535711" y="1115618"/>
          <a:ext cx="539421" cy="91440"/>
        </a:xfrm>
        <a:custGeom>
          <a:avLst/>
          <a:gdLst/>
          <a:ahLst/>
          <a:cxnLst/>
          <a:rect l="0" t="0" r="0" b="0"/>
          <a:pathLst>
            <a:path>
              <a:moveTo>
                <a:pt x="0" y="45720"/>
              </a:moveTo>
              <a:lnTo>
                <a:pt x="539421"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91171" y="1158485"/>
        <a:ext cx="28501" cy="5705"/>
      </dsp:txXfrm>
    </dsp:sp>
    <dsp:sp modelId="{B3EDBA16-A081-4F7F-BA95-94BC107FB045}">
      <dsp:nvSpPr>
        <dsp:cNvPr id="0" name=""/>
        <dsp:cNvSpPr/>
      </dsp:nvSpPr>
      <dsp:spPr>
        <a:xfrm>
          <a:off x="3059156" y="417831"/>
          <a:ext cx="2478354" cy="1487012"/>
        </a:xfrm>
        <a:prstGeom prst="rect">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441" tIns="127474" rIns="121441" bIns="127474" numCol="1" spcCol="1270" anchor="ctr" anchorCtr="0">
          <a:noAutofit/>
        </a:bodyPr>
        <a:lstStyle/>
        <a:p>
          <a:pPr lvl="0" algn="ctr" defTabSz="533400">
            <a:lnSpc>
              <a:spcPct val="90000"/>
            </a:lnSpc>
            <a:spcBef>
              <a:spcPct val="0"/>
            </a:spcBef>
            <a:spcAft>
              <a:spcPct val="35000"/>
            </a:spcAft>
          </a:pPr>
          <a:r>
            <a:rPr lang="en-IE" sz="1200" kern="1200" dirty="0"/>
            <a:t>This measure is required by the government protocol for Returning to Work </a:t>
          </a:r>
          <a:r>
            <a:rPr lang="en-IE" sz="1200" kern="1200" dirty="0" smtClean="0"/>
            <a:t>Safely and is advisory for Organised Angling Events</a:t>
          </a:r>
          <a:endParaRPr lang="en-US" sz="1200" kern="1200" dirty="0"/>
        </a:p>
      </dsp:txBody>
      <dsp:txXfrm>
        <a:off x="3059156" y="417831"/>
        <a:ext cx="2478354" cy="1487012"/>
      </dsp:txXfrm>
    </dsp:sp>
    <dsp:sp modelId="{F001F110-1545-4715-B5A3-F727B366FD6D}">
      <dsp:nvSpPr>
        <dsp:cNvPr id="0" name=""/>
        <dsp:cNvSpPr/>
      </dsp:nvSpPr>
      <dsp:spPr>
        <a:xfrm>
          <a:off x="1249958" y="1903044"/>
          <a:ext cx="6096751" cy="539421"/>
        </a:xfrm>
        <a:custGeom>
          <a:avLst/>
          <a:gdLst/>
          <a:ahLst/>
          <a:cxnLst/>
          <a:rect l="0" t="0" r="0" b="0"/>
          <a:pathLst>
            <a:path>
              <a:moveTo>
                <a:pt x="6096751" y="0"/>
              </a:moveTo>
              <a:lnTo>
                <a:pt x="6096751" y="286810"/>
              </a:lnTo>
              <a:lnTo>
                <a:pt x="0" y="286810"/>
              </a:lnTo>
              <a:lnTo>
                <a:pt x="0" y="539421"/>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45250" y="2169902"/>
        <a:ext cx="306167" cy="5705"/>
      </dsp:txXfrm>
    </dsp:sp>
    <dsp:sp modelId="{A75C0D7C-B144-4EF2-B666-1C9AEE968233}">
      <dsp:nvSpPr>
        <dsp:cNvPr id="0" name=""/>
        <dsp:cNvSpPr/>
      </dsp:nvSpPr>
      <dsp:spPr>
        <a:xfrm>
          <a:off x="6107532" y="417831"/>
          <a:ext cx="2478354" cy="1487012"/>
        </a:xfrm>
        <a:prstGeom prst="rect">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441" tIns="127474" rIns="121441" bIns="127474" numCol="1" spcCol="1270" anchor="ctr" anchorCtr="0">
          <a:noAutofit/>
        </a:bodyPr>
        <a:lstStyle/>
        <a:p>
          <a:pPr lvl="0" algn="ctr" defTabSz="533400">
            <a:lnSpc>
              <a:spcPct val="90000"/>
            </a:lnSpc>
            <a:spcBef>
              <a:spcPct val="0"/>
            </a:spcBef>
            <a:spcAft>
              <a:spcPct val="35000"/>
            </a:spcAft>
          </a:pPr>
          <a:r>
            <a:rPr lang="en-IE" sz="1200" kern="1200" dirty="0"/>
            <a:t>This form requires </a:t>
          </a:r>
          <a:r>
            <a:rPr lang="en-IE" sz="1200" kern="1200" dirty="0" smtClean="0"/>
            <a:t>employees /anglers to </a:t>
          </a:r>
          <a:r>
            <a:rPr lang="en-IE" sz="1200" kern="1200" dirty="0"/>
            <a:t>confirm that to the best of their knowledge, they have no symptoms of COVID-19 and that they are not self-isolating or awaiting the results of a COVID-19 test</a:t>
          </a:r>
          <a:endParaRPr lang="en-US" sz="1200" kern="1200" dirty="0"/>
        </a:p>
      </dsp:txBody>
      <dsp:txXfrm>
        <a:off x="6107532" y="417831"/>
        <a:ext cx="2478354" cy="1487012"/>
      </dsp:txXfrm>
    </dsp:sp>
    <dsp:sp modelId="{FA3BE64F-EEE1-4B77-A9D8-09FE5B6927D2}">
      <dsp:nvSpPr>
        <dsp:cNvPr id="0" name=""/>
        <dsp:cNvSpPr/>
      </dsp:nvSpPr>
      <dsp:spPr>
        <a:xfrm>
          <a:off x="2487335" y="3172651"/>
          <a:ext cx="539421" cy="91440"/>
        </a:xfrm>
        <a:custGeom>
          <a:avLst/>
          <a:gdLst/>
          <a:ahLst/>
          <a:cxnLst/>
          <a:rect l="0" t="0" r="0" b="0"/>
          <a:pathLst>
            <a:path>
              <a:moveTo>
                <a:pt x="0" y="45720"/>
              </a:moveTo>
              <a:lnTo>
                <a:pt x="539421"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42795" y="3215519"/>
        <a:ext cx="28501" cy="5705"/>
      </dsp:txXfrm>
    </dsp:sp>
    <dsp:sp modelId="{8E2143B2-DC29-403F-8B4F-F065DDD662F6}">
      <dsp:nvSpPr>
        <dsp:cNvPr id="0" name=""/>
        <dsp:cNvSpPr/>
      </dsp:nvSpPr>
      <dsp:spPr>
        <a:xfrm>
          <a:off x="10781" y="2474865"/>
          <a:ext cx="2478354" cy="1487012"/>
        </a:xfrm>
        <a:prstGeom prst="rect">
          <a:avLst/>
        </a:prstGeom>
        <a:solidFill>
          <a:schemeClr val="accent5">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441" tIns="127474" rIns="121441" bIns="127474" numCol="1" spcCol="1270" anchor="ctr" anchorCtr="0">
          <a:noAutofit/>
        </a:bodyPr>
        <a:lstStyle/>
        <a:p>
          <a:pPr lvl="0" algn="ctr" defTabSz="533400">
            <a:lnSpc>
              <a:spcPct val="90000"/>
            </a:lnSpc>
            <a:spcBef>
              <a:spcPct val="0"/>
            </a:spcBef>
            <a:spcAft>
              <a:spcPct val="35000"/>
            </a:spcAft>
          </a:pPr>
          <a:r>
            <a:rPr lang="en-IE" sz="1200" kern="1200" dirty="0"/>
            <a:t>These forms must be submitted to </a:t>
          </a:r>
          <a:r>
            <a:rPr lang="en-IE" sz="1200" kern="1200" dirty="0" smtClean="0"/>
            <a:t>ACI Exec for Staff or you federation </a:t>
          </a:r>
          <a:r>
            <a:rPr lang="en-IE" sz="1200" kern="1200" dirty="0"/>
            <a:t>as requested, and will be forwarded to </a:t>
          </a:r>
          <a:r>
            <a:rPr lang="en-IE" sz="1200" kern="1200" dirty="0" smtClean="0"/>
            <a:t>ACI and </a:t>
          </a:r>
          <a:r>
            <a:rPr lang="en-IE" sz="1200" kern="1200" dirty="0"/>
            <a:t>retained on </a:t>
          </a:r>
          <a:r>
            <a:rPr lang="en-IE" sz="1200" kern="1200" dirty="0" smtClean="0"/>
            <a:t>you federation confidential file on </a:t>
          </a:r>
          <a:r>
            <a:rPr lang="en-IE" sz="1200" kern="1200" dirty="0"/>
            <a:t>a similar basis to other documents related to occupational health</a:t>
          </a:r>
          <a:endParaRPr lang="en-US" sz="1200" kern="1200" dirty="0"/>
        </a:p>
      </dsp:txBody>
      <dsp:txXfrm>
        <a:off x="10781" y="2474865"/>
        <a:ext cx="2478354" cy="1487012"/>
      </dsp:txXfrm>
    </dsp:sp>
    <dsp:sp modelId="{5CC95851-B17F-49B9-A2F3-B4EB95DD669D}">
      <dsp:nvSpPr>
        <dsp:cNvPr id="0" name=""/>
        <dsp:cNvSpPr/>
      </dsp:nvSpPr>
      <dsp:spPr>
        <a:xfrm>
          <a:off x="5535711" y="3172651"/>
          <a:ext cx="539421" cy="91440"/>
        </a:xfrm>
        <a:custGeom>
          <a:avLst/>
          <a:gdLst/>
          <a:ahLst/>
          <a:cxnLst/>
          <a:rect l="0" t="0" r="0" b="0"/>
          <a:pathLst>
            <a:path>
              <a:moveTo>
                <a:pt x="0" y="45720"/>
              </a:moveTo>
              <a:lnTo>
                <a:pt x="539421" y="4572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91171" y="3215519"/>
        <a:ext cx="28501" cy="5705"/>
      </dsp:txXfrm>
    </dsp:sp>
    <dsp:sp modelId="{4215D965-D2F5-4342-9B73-AEEDEB22D4CC}">
      <dsp:nvSpPr>
        <dsp:cNvPr id="0" name=""/>
        <dsp:cNvSpPr/>
      </dsp:nvSpPr>
      <dsp:spPr>
        <a:xfrm>
          <a:off x="3059156" y="2474865"/>
          <a:ext cx="2478354" cy="1487012"/>
        </a:xfrm>
        <a:prstGeom prst="rect">
          <a:avLst/>
        </a:prstGeom>
        <a:solidFill>
          <a:schemeClr val="accent6">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441" tIns="127474" rIns="121441" bIns="127474" numCol="1" spcCol="1270" anchor="ctr" anchorCtr="0">
          <a:noAutofit/>
        </a:bodyPr>
        <a:lstStyle/>
        <a:p>
          <a:pPr lvl="0" algn="ctr" defTabSz="533400">
            <a:lnSpc>
              <a:spcPct val="90000"/>
            </a:lnSpc>
            <a:spcBef>
              <a:spcPct val="0"/>
            </a:spcBef>
            <a:spcAft>
              <a:spcPct val="35000"/>
            </a:spcAft>
          </a:pPr>
          <a:r>
            <a:rPr lang="en-IE" sz="1200" kern="1200" dirty="0"/>
            <a:t>Staff </a:t>
          </a:r>
          <a:r>
            <a:rPr lang="en-IE" sz="1200" kern="1200" dirty="0" smtClean="0"/>
            <a:t>or ACI or federation event anglers who </a:t>
          </a:r>
          <a:r>
            <a:rPr lang="en-IE" sz="1200" kern="1200" dirty="0"/>
            <a:t>do not complete the declaration will not be permitted to return to </a:t>
          </a:r>
          <a:r>
            <a:rPr lang="en-IE" sz="1200" kern="1200" dirty="0" smtClean="0"/>
            <a:t>work or organised angling events </a:t>
          </a:r>
          <a:endParaRPr lang="en-US" sz="1200" kern="1200" dirty="0"/>
        </a:p>
      </dsp:txBody>
      <dsp:txXfrm>
        <a:off x="3059156" y="2474865"/>
        <a:ext cx="2478354" cy="1487012"/>
      </dsp:txXfrm>
    </dsp:sp>
    <dsp:sp modelId="{B16FEF5F-623C-4EAF-8C2D-2B47459D892F}">
      <dsp:nvSpPr>
        <dsp:cNvPr id="0" name=""/>
        <dsp:cNvSpPr/>
      </dsp:nvSpPr>
      <dsp:spPr>
        <a:xfrm>
          <a:off x="6107532" y="2474865"/>
          <a:ext cx="2478354" cy="1487012"/>
        </a:xfrm>
        <a:prstGeom prst="rect">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1441" tIns="127474" rIns="121441" bIns="127474" numCol="1" spcCol="1270" anchor="ctr" anchorCtr="0">
          <a:noAutofit/>
        </a:bodyPr>
        <a:lstStyle/>
        <a:p>
          <a:pPr lvl="0" algn="ctr" defTabSz="533400">
            <a:lnSpc>
              <a:spcPct val="90000"/>
            </a:lnSpc>
            <a:spcBef>
              <a:spcPct val="0"/>
            </a:spcBef>
            <a:spcAft>
              <a:spcPct val="35000"/>
            </a:spcAft>
          </a:pPr>
          <a:r>
            <a:rPr lang="en-IE" sz="1200" kern="1200" dirty="0"/>
            <a:t>At-risk or vulnerable </a:t>
          </a:r>
          <a:r>
            <a:rPr lang="en-IE" sz="1200" kern="1200" dirty="0" smtClean="0"/>
            <a:t>volunteers /employees </a:t>
          </a:r>
          <a:r>
            <a:rPr lang="en-IE" sz="1200" kern="1200" dirty="0"/>
            <a:t>can inform their </a:t>
          </a:r>
          <a:r>
            <a:rPr lang="en-IE" sz="1200" kern="1200" dirty="0" smtClean="0"/>
            <a:t>federation </a:t>
          </a:r>
          <a:r>
            <a:rPr lang="en-IE" sz="1200" kern="1200" dirty="0"/>
            <a:t>of this via the Self Declaration form and should engage with their </a:t>
          </a:r>
          <a:r>
            <a:rPr lang="en-IE" sz="1200" kern="1200" dirty="0" smtClean="0"/>
            <a:t>federation in </a:t>
          </a:r>
          <a:r>
            <a:rPr lang="en-IE" sz="1200" kern="1200" dirty="0"/>
            <a:t>respect of establishing additional supports that may be required to protect their health.</a:t>
          </a:r>
          <a:endParaRPr lang="en-US" sz="1200" kern="1200" dirty="0"/>
        </a:p>
      </dsp:txBody>
      <dsp:txXfrm>
        <a:off x="6107532" y="2474865"/>
        <a:ext cx="2478354" cy="14870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5A1F3-2233-4C50-BCE9-651A12FF0124}">
      <dsp:nvSpPr>
        <dsp:cNvPr id="0" name=""/>
        <dsp:cNvSpPr/>
      </dsp:nvSpPr>
      <dsp:spPr>
        <a:xfrm>
          <a:off x="0" y="3081380"/>
          <a:ext cx="9618133" cy="101137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IE" sz="1800" kern="1200"/>
            <a:t>Contact logs are required as per government guidelines for the purpose of contact tracing in the event of COVID-19 case confirmation</a:t>
          </a:r>
          <a:endParaRPr lang="en-US" sz="1800" kern="1200"/>
        </a:p>
      </dsp:txBody>
      <dsp:txXfrm>
        <a:off x="0" y="3081380"/>
        <a:ext cx="9618133" cy="1011377"/>
      </dsp:txXfrm>
    </dsp:sp>
    <dsp:sp modelId="{35AC95D3-3E9F-4444-A47F-37861CC53A07}">
      <dsp:nvSpPr>
        <dsp:cNvPr id="0" name=""/>
        <dsp:cNvSpPr/>
      </dsp:nvSpPr>
      <dsp:spPr>
        <a:xfrm rot="10800000">
          <a:off x="0" y="1541052"/>
          <a:ext cx="9618133" cy="1555499"/>
        </a:xfrm>
        <a:prstGeom prst="upArrowCallou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IE" sz="1800" kern="1200" dirty="0"/>
            <a:t>This requires you to identify who you have come in contact with during the course of your time in the </a:t>
          </a:r>
          <a:r>
            <a:rPr lang="en-IE" sz="1800" kern="1200" dirty="0" smtClean="0"/>
            <a:t>workplace or organised event, </a:t>
          </a:r>
          <a:r>
            <a:rPr lang="en-IE" sz="1800" kern="1200" dirty="0"/>
            <a:t>whether in close contact, or sharing </a:t>
          </a:r>
          <a:r>
            <a:rPr lang="en-IE" sz="1800" kern="1200" dirty="0" smtClean="0"/>
            <a:t>office, boat or </a:t>
          </a:r>
          <a:r>
            <a:rPr lang="en-IE" sz="1800" kern="1200" dirty="0"/>
            <a:t>space </a:t>
          </a:r>
          <a:r>
            <a:rPr lang="en-IE" sz="1800" kern="1200" dirty="0" smtClean="0"/>
            <a:t>etc.</a:t>
          </a:r>
          <a:endParaRPr lang="en-US" sz="1800" kern="1200" dirty="0"/>
        </a:p>
      </dsp:txBody>
      <dsp:txXfrm rot="10800000">
        <a:off x="0" y="1541052"/>
        <a:ext cx="9618133" cy="1010717"/>
      </dsp:txXfrm>
    </dsp:sp>
    <dsp:sp modelId="{CA04B7AB-F14E-484F-B569-A99D353874D7}">
      <dsp:nvSpPr>
        <dsp:cNvPr id="0" name=""/>
        <dsp:cNvSpPr/>
      </dsp:nvSpPr>
      <dsp:spPr>
        <a:xfrm rot="10800000">
          <a:off x="0" y="723"/>
          <a:ext cx="9618133" cy="1555499"/>
        </a:xfrm>
        <a:prstGeom prst="upArrowCallou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IE" sz="1800" kern="1200" dirty="0"/>
            <a:t>All staff returning to work </a:t>
          </a:r>
          <a:r>
            <a:rPr lang="en-IE" sz="1800" kern="1200" dirty="0" smtClean="0"/>
            <a:t>or anglers returning to fish organised events will </a:t>
          </a:r>
          <a:r>
            <a:rPr lang="en-IE" sz="1800" kern="1200" dirty="0"/>
            <a:t>be required to complete and submit contact logs as per the Contact Log protocol in your </a:t>
          </a:r>
          <a:r>
            <a:rPr lang="en-IE" sz="1800" kern="1200" dirty="0" smtClean="0"/>
            <a:t>federation or ACI</a:t>
          </a:r>
          <a:endParaRPr lang="en-US" sz="1800" kern="1200" dirty="0"/>
        </a:p>
      </dsp:txBody>
      <dsp:txXfrm rot="10800000">
        <a:off x="0" y="723"/>
        <a:ext cx="9618133" cy="101071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935978-C268-4805-97D3-9FD69C9ACC5C}">
      <dsp:nvSpPr>
        <dsp:cNvPr id="0" name=""/>
        <dsp:cNvSpPr/>
      </dsp:nvSpPr>
      <dsp:spPr>
        <a:xfrm>
          <a:off x="468280" y="309002"/>
          <a:ext cx="758583" cy="7585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FBC14EA-BE05-4522-AFC0-064A031F4E48}">
      <dsp:nvSpPr>
        <dsp:cNvPr id="0" name=""/>
        <dsp:cNvSpPr/>
      </dsp:nvSpPr>
      <dsp:spPr>
        <a:xfrm>
          <a:off x="4701" y="1588937"/>
          <a:ext cx="1685742" cy="2195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a:t>All employees </a:t>
          </a:r>
          <a:r>
            <a:rPr lang="en-IE" sz="1100" kern="1200" dirty="0" smtClean="0"/>
            <a:t>/volunteers/ anglers are </a:t>
          </a:r>
          <a:r>
            <a:rPr lang="en-IE" sz="1100" kern="1200" dirty="0"/>
            <a:t>required to maintain a distance of 2 metres between themselves and others at all times and to comply with the social and physical distancing measures implemented </a:t>
          </a:r>
          <a:r>
            <a:rPr lang="en-IE" sz="1100" kern="1200" dirty="0" smtClean="0"/>
            <a:t>by you federation and ACI</a:t>
          </a:r>
          <a:endParaRPr lang="en-US" sz="1100" kern="1200" dirty="0"/>
        </a:p>
      </dsp:txBody>
      <dsp:txXfrm>
        <a:off x="4701" y="1588937"/>
        <a:ext cx="1685742" cy="2195541"/>
      </dsp:txXfrm>
    </dsp:sp>
    <dsp:sp modelId="{57BEB241-4A24-4E9B-AEE1-7EBE452483C3}">
      <dsp:nvSpPr>
        <dsp:cNvPr id="0" name=""/>
        <dsp:cNvSpPr/>
      </dsp:nvSpPr>
      <dsp:spPr>
        <a:xfrm>
          <a:off x="2449027" y="309002"/>
          <a:ext cx="758583" cy="7585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E70B033-EDA5-4814-A27A-5FAE89B41700}">
      <dsp:nvSpPr>
        <dsp:cNvPr id="0" name=""/>
        <dsp:cNvSpPr/>
      </dsp:nvSpPr>
      <dsp:spPr>
        <a:xfrm>
          <a:off x="1985448" y="1588937"/>
          <a:ext cx="1685742" cy="2195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a:t>Access to </a:t>
          </a:r>
          <a:r>
            <a:rPr lang="en-IE" sz="1100" kern="1200" dirty="0" smtClean="0"/>
            <a:t>Sports HQ, and Coaching Ireland centres, and </a:t>
          </a:r>
          <a:r>
            <a:rPr lang="en-IE" sz="1100" kern="1200" dirty="0"/>
            <a:t>offices will be for </a:t>
          </a:r>
          <a:r>
            <a:rPr lang="en-IE" sz="1100" kern="1200" dirty="0" smtClean="0"/>
            <a:t>ACI Executive staff </a:t>
          </a:r>
          <a:r>
            <a:rPr lang="en-IE" sz="1100" kern="1200" dirty="0"/>
            <a:t>only and will be rostered and scheduled to ensure that physical and social distancing is maintained at all times. Visitors and/or contractors will be by prior appointment only. No locations will be open to the public until further notice.</a:t>
          </a:r>
          <a:endParaRPr lang="en-US" sz="1100" kern="1200" dirty="0"/>
        </a:p>
      </dsp:txBody>
      <dsp:txXfrm>
        <a:off x="1985448" y="1588937"/>
        <a:ext cx="1685742" cy="2195541"/>
      </dsp:txXfrm>
    </dsp:sp>
    <dsp:sp modelId="{D2D4F077-BDA5-4D5D-B639-5CEDC98E0BAD}">
      <dsp:nvSpPr>
        <dsp:cNvPr id="0" name=""/>
        <dsp:cNvSpPr/>
      </dsp:nvSpPr>
      <dsp:spPr>
        <a:xfrm>
          <a:off x="4429774" y="309002"/>
          <a:ext cx="758583" cy="7585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407E91-55FE-49D5-A735-809836B1D0F8}">
      <dsp:nvSpPr>
        <dsp:cNvPr id="0" name=""/>
        <dsp:cNvSpPr/>
      </dsp:nvSpPr>
      <dsp:spPr>
        <a:xfrm>
          <a:off x="3966195" y="1588937"/>
          <a:ext cx="1685742" cy="2195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a:t>hygiene and distancing measures will be implemented in high traffic areas such as bathrooms, </a:t>
          </a:r>
          <a:r>
            <a:rPr lang="en-IE" sz="1100" kern="1200" dirty="0" smtClean="0"/>
            <a:t>heads, kitchen/ wheelhouse, cabin, boat houses, areas </a:t>
          </a:r>
          <a:r>
            <a:rPr lang="en-IE" sz="1100" kern="1200" dirty="0"/>
            <a:t>surrounding printers and photocopiers etc. All </a:t>
          </a:r>
          <a:r>
            <a:rPr lang="en-IE" sz="1100" kern="1200" dirty="0" smtClean="0"/>
            <a:t>volunteers /employees/ anglers </a:t>
          </a:r>
          <a:r>
            <a:rPr lang="en-IE" sz="1100" kern="1200" dirty="0"/>
            <a:t>are required to comply with all such measures</a:t>
          </a:r>
          <a:r>
            <a:rPr lang="en-IE" sz="1100" kern="1200" dirty="0" smtClean="0"/>
            <a:t>. Boat Skippers will oversee arrangements for Charter Boats</a:t>
          </a:r>
          <a:endParaRPr lang="en-US" sz="1100" kern="1200" dirty="0"/>
        </a:p>
      </dsp:txBody>
      <dsp:txXfrm>
        <a:off x="3966195" y="1588937"/>
        <a:ext cx="1685742" cy="2195541"/>
      </dsp:txXfrm>
    </dsp:sp>
    <dsp:sp modelId="{EF98680C-76AB-441A-854D-234A021B80BC}">
      <dsp:nvSpPr>
        <dsp:cNvPr id="0" name=""/>
        <dsp:cNvSpPr/>
      </dsp:nvSpPr>
      <dsp:spPr>
        <a:xfrm>
          <a:off x="6410521" y="309002"/>
          <a:ext cx="758583" cy="75858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CF31E62-A7E1-4B5F-8779-E7C0A37A7304}">
      <dsp:nvSpPr>
        <dsp:cNvPr id="0" name=""/>
        <dsp:cNvSpPr/>
      </dsp:nvSpPr>
      <dsp:spPr>
        <a:xfrm>
          <a:off x="5946942" y="1588937"/>
          <a:ext cx="1685742" cy="2195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a:t>Face to face meetings are to be avoided unless absolutely necessary and appropriate technology used for meetings. Where absolutely necessary, face to face meetings will take place in meeting rooms where seating will be assigned in line with social distancing. </a:t>
          </a:r>
          <a:r>
            <a:rPr lang="en-IE" sz="1100" kern="1200" dirty="0" smtClean="0"/>
            <a:t>Volunteers/ employees </a:t>
          </a:r>
          <a:r>
            <a:rPr lang="en-IE" sz="1100" kern="1200" dirty="0"/>
            <a:t>are required to adhere to restrictions in meeting rooms and are not permitted to move seating etc.</a:t>
          </a:r>
          <a:endParaRPr lang="en-US" sz="1100" kern="1200" dirty="0"/>
        </a:p>
      </dsp:txBody>
      <dsp:txXfrm>
        <a:off x="5946942" y="1588937"/>
        <a:ext cx="1685742" cy="2195541"/>
      </dsp:txXfrm>
    </dsp:sp>
    <dsp:sp modelId="{601061B8-37E7-425B-8D0D-985B46A8358A}">
      <dsp:nvSpPr>
        <dsp:cNvPr id="0" name=""/>
        <dsp:cNvSpPr/>
      </dsp:nvSpPr>
      <dsp:spPr>
        <a:xfrm>
          <a:off x="8391268" y="309002"/>
          <a:ext cx="758583" cy="75858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A51BD30-0178-46B2-92CE-B17596AB116E}">
      <dsp:nvSpPr>
        <dsp:cNvPr id="0" name=""/>
        <dsp:cNvSpPr/>
      </dsp:nvSpPr>
      <dsp:spPr>
        <a:xfrm>
          <a:off x="7927689" y="1588937"/>
          <a:ext cx="1685742" cy="2195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a:t>Where teams are in attendance for essential work, movement around buildings, between floors and </a:t>
          </a:r>
          <a:r>
            <a:rPr lang="en-IE" sz="1100" kern="1200" dirty="0" smtClean="0"/>
            <a:t>offices, on board vessels such as Charter Boats may </a:t>
          </a:r>
          <a:r>
            <a:rPr lang="en-IE" sz="1100" kern="1200" dirty="0"/>
            <a:t>be restricted to limit contact as much as possible</a:t>
          </a:r>
          <a:endParaRPr lang="en-US" sz="1100" kern="1200" dirty="0"/>
        </a:p>
      </dsp:txBody>
      <dsp:txXfrm>
        <a:off x="7927689" y="1588937"/>
        <a:ext cx="1685742" cy="21955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E8FB5-C77F-40E3-BA61-AC92ADDC976F}">
      <dsp:nvSpPr>
        <dsp:cNvPr id="0" name=""/>
        <dsp:cNvSpPr/>
      </dsp:nvSpPr>
      <dsp:spPr>
        <a:xfrm>
          <a:off x="745987" y="989357"/>
          <a:ext cx="919942" cy="9199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43497A1-14E9-4C63-8DEA-4CE46CD190FA}">
      <dsp:nvSpPr>
        <dsp:cNvPr id="0" name=""/>
        <dsp:cNvSpPr/>
      </dsp:nvSpPr>
      <dsp:spPr>
        <a:xfrm>
          <a:off x="183800" y="2226624"/>
          <a:ext cx="204431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a:t>A no-handshake policy is in place and any close contact should be avoided. Employees should not share objects that touch their mouth, e.g. bottles or cups</a:t>
          </a:r>
          <a:endParaRPr lang="en-US" sz="1100" kern="1200"/>
        </a:p>
      </dsp:txBody>
      <dsp:txXfrm>
        <a:off x="183800" y="2226624"/>
        <a:ext cx="2044316" cy="877500"/>
      </dsp:txXfrm>
    </dsp:sp>
    <dsp:sp modelId="{DA66F97B-378F-4101-9AF2-38CFF35DF729}">
      <dsp:nvSpPr>
        <dsp:cNvPr id="0" name=""/>
        <dsp:cNvSpPr/>
      </dsp:nvSpPr>
      <dsp:spPr>
        <a:xfrm>
          <a:off x="3148059" y="989357"/>
          <a:ext cx="919942" cy="9199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0A9B224-F3BF-4DD9-8100-674DFB14FA86}">
      <dsp:nvSpPr>
        <dsp:cNvPr id="0" name=""/>
        <dsp:cNvSpPr/>
      </dsp:nvSpPr>
      <dsp:spPr>
        <a:xfrm>
          <a:off x="2585872" y="2226624"/>
          <a:ext cx="204431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a:t>Signage will be displayed in all locations</a:t>
          </a:r>
          <a:endParaRPr lang="en-US" sz="1100" kern="1200"/>
        </a:p>
      </dsp:txBody>
      <dsp:txXfrm>
        <a:off x="2585872" y="2226624"/>
        <a:ext cx="2044316" cy="877500"/>
      </dsp:txXfrm>
    </dsp:sp>
    <dsp:sp modelId="{6CC6C601-54AA-4CC6-B7DC-A123A664712D}">
      <dsp:nvSpPr>
        <dsp:cNvPr id="0" name=""/>
        <dsp:cNvSpPr/>
      </dsp:nvSpPr>
      <dsp:spPr>
        <a:xfrm>
          <a:off x="5550131" y="989357"/>
          <a:ext cx="919942" cy="91994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BC2E3E-6374-45AE-9266-3C92BC973AC0}">
      <dsp:nvSpPr>
        <dsp:cNvPr id="0" name=""/>
        <dsp:cNvSpPr/>
      </dsp:nvSpPr>
      <dsp:spPr>
        <a:xfrm>
          <a:off x="4987944" y="2226624"/>
          <a:ext cx="204431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a:t>Screens will be implemented where necessary on the basis of a risk assessment, including at reception areas if required</a:t>
          </a:r>
          <a:endParaRPr lang="en-US" sz="1100" kern="1200"/>
        </a:p>
      </dsp:txBody>
      <dsp:txXfrm>
        <a:off x="4987944" y="2226624"/>
        <a:ext cx="2044316" cy="877500"/>
      </dsp:txXfrm>
    </dsp:sp>
    <dsp:sp modelId="{6FF40AA8-71E2-4D35-A710-84B4953CA166}">
      <dsp:nvSpPr>
        <dsp:cNvPr id="0" name=""/>
        <dsp:cNvSpPr/>
      </dsp:nvSpPr>
      <dsp:spPr>
        <a:xfrm>
          <a:off x="7952203" y="989357"/>
          <a:ext cx="919942" cy="91994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3EAE5BB-143C-4D86-AE62-EC47DC1FD2B7}">
      <dsp:nvSpPr>
        <dsp:cNvPr id="0" name=""/>
        <dsp:cNvSpPr/>
      </dsp:nvSpPr>
      <dsp:spPr>
        <a:xfrm>
          <a:off x="7390016" y="2226624"/>
          <a:ext cx="204431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a:t>Seating areas in canteens will be closed or restricted to designated seating only observing appropriate distancing</a:t>
          </a:r>
          <a:endParaRPr lang="en-US" sz="1100" kern="1200"/>
        </a:p>
      </dsp:txBody>
      <dsp:txXfrm>
        <a:off x="7390016" y="2226624"/>
        <a:ext cx="2044316" cy="8775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33BA8-5B0E-461A-9474-6C536CD5AE5C}">
      <dsp:nvSpPr>
        <dsp:cNvPr id="0" name=""/>
        <dsp:cNvSpPr/>
      </dsp:nvSpPr>
      <dsp:spPr>
        <a:xfrm>
          <a:off x="2485463" y="865518"/>
          <a:ext cx="539955" cy="91440"/>
        </a:xfrm>
        <a:custGeom>
          <a:avLst/>
          <a:gdLst/>
          <a:ahLst/>
          <a:cxnLst/>
          <a:rect l="0" t="0" r="0" b="0"/>
          <a:pathLst>
            <a:path>
              <a:moveTo>
                <a:pt x="0" y="45720"/>
              </a:moveTo>
              <a:lnTo>
                <a:pt x="53995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41177" y="908386"/>
        <a:ext cx="28527" cy="5705"/>
      </dsp:txXfrm>
    </dsp:sp>
    <dsp:sp modelId="{D4307025-69A9-4F0D-9332-45257689B3CF}">
      <dsp:nvSpPr>
        <dsp:cNvPr id="0" name=""/>
        <dsp:cNvSpPr/>
      </dsp:nvSpPr>
      <dsp:spPr>
        <a:xfrm>
          <a:off x="6589" y="167036"/>
          <a:ext cx="2480674" cy="148840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55" tIns="127593" rIns="121555" bIns="127593" numCol="1" spcCol="1270" anchor="ctr" anchorCtr="0">
          <a:noAutofit/>
        </a:bodyPr>
        <a:lstStyle/>
        <a:p>
          <a:pPr lvl="0" algn="ctr" defTabSz="533400">
            <a:lnSpc>
              <a:spcPct val="90000"/>
            </a:lnSpc>
            <a:spcBef>
              <a:spcPct val="0"/>
            </a:spcBef>
            <a:spcAft>
              <a:spcPct val="35000"/>
            </a:spcAft>
          </a:pPr>
          <a:r>
            <a:rPr lang="en-IE" sz="1200" kern="1200" dirty="0"/>
            <a:t>All work </a:t>
          </a:r>
          <a:r>
            <a:rPr lang="en-IE" sz="1200" kern="1200" dirty="0" smtClean="0"/>
            <a:t>and fishing areas </a:t>
          </a:r>
          <a:r>
            <a:rPr lang="en-IE" sz="1200" kern="1200" dirty="0"/>
            <a:t>will be cleaned at regular intervals using appropriate cleaning materials.  </a:t>
          </a:r>
          <a:endParaRPr lang="en-US" sz="1200" kern="1200" dirty="0"/>
        </a:p>
      </dsp:txBody>
      <dsp:txXfrm>
        <a:off x="6589" y="167036"/>
        <a:ext cx="2480674" cy="1488404"/>
      </dsp:txXfrm>
    </dsp:sp>
    <dsp:sp modelId="{1204C5F6-ED42-4532-9E22-763233BA508B}">
      <dsp:nvSpPr>
        <dsp:cNvPr id="0" name=""/>
        <dsp:cNvSpPr/>
      </dsp:nvSpPr>
      <dsp:spPr>
        <a:xfrm>
          <a:off x="5536693" y="865518"/>
          <a:ext cx="539955" cy="91440"/>
        </a:xfrm>
        <a:custGeom>
          <a:avLst/>
          <a:gdLst/>
          <a:ahLst/>
          <a:cxnLst/>
          <a:rect l="0" t="0" r="0" b="0"/>
          <a:pathLst>
            <a:path>
              <a:moveTo>
                <a:pt x="0" y="45720"/>
              </a:moveTo>
              <a:lnTo>
                <a:pt x="539955"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92406" y="908386"/>
        <a:ext cx="28527" cy="5705"/>
      </dsp:txXfrm>
    </dsp:sp>
    <dsp:sp modelId="{49A5EF01-6027-4A41-8CD8-A72C9BDD0873}">
      <dsp:nvSpPr>
        <dsp:cNvPr id="0" name=""/>
        <dsp:cNvSpPr/>
      </dsp:nvSpPr>
      <dsp:spPr>
        <a:xfrm>
          <a:off x="3057818" y="167036"/>
          <a:ext cx="2480674" cy="148840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55" tIns="127593" rIns="121555" bIns="127593" numCol="1" spcCol="1270" anchor="ctr" anchorCtr="0">
          <a:noAutofit/>
        </a:bodyPr>
        <a:lstStyle/>
        <a:p>
          <a:pPr lvl="0" algn="ctr" defTabSz="533400">
            <a:lnSpc>
              <a:spcPct val="90000"/>
            </a:lnSpc>
            <a:spcBef>
              <a:spcPct val="0"/>
            </a:spcBef>
            <a:spcAft>
              <a:spcPct val="35000"/>
            </a:spcAft>
          </a:pPr>
          <a:r>
            <a:rPr lang="en-IE" sz="1200" kern="1200" dirty="0"/>
            <a:t>High contact points such as door handles, taps, toilets, </a:t>
          </a:r>
          <a:r>
            <a:rPr lang="en-IE" sz="1200" kern="1200" dirty="0" smtClean="0"/>
            <a:t>bait tables, guard rails, rod holders, shared </a:t>
          </a:r>
          <a:r>
            <a:rPr lang="en-IE" sz="1200" kern="1200" dirty="0"/>
            <a:t>equipment and other touch points will be cleaned and disinfected frequently.</a:t>
          </a:r>
          <a:endParaRPr lang="en-US" sz="1200" kern="1200" dirty="0"/>
        </a:p>
      </dsp:txBody>
      <dsp:txXfrm>
        <a:off x="3057818" y="167036"/>
        <a:ext cx="2480674" cy="1488404"/>
      </dsp:txXfrm>
    </dsp:sp>
    <dsp:sp modelId="{FE4EF021-0328-44FD-955E-B2A10A481E52}">
      <dsp:nvSpPr>
        <dsp:cNvPr id="0" name=""/>
        <dsp:cNvSpPr/>
      </dsp:nvSpPr>
      <dsp:spPr>
        <a:xfrm>
          <a:off x="1246926" y="1653640"/>
          <a:ext cx="6102458" cy="539955"/>
        </a:xfrm>
        <a:custGeom>
          <a:avLst/>
          <a:gdLst/>
          <a:ahLst/>
          <a:cxnLst/>
          <a:rect l="0" t="0" r="0" b="0"/>
          <a:pathLst>
            <a:path>
              <a:moveTo>
                <a:pt x="6102458" y="0"/>
              </a:moveTo>
              <a:lnTo>
                <a:pt x="6102458" y="287077"/>
              </a:lnTo>
              <a:lnTo>
                <a:pt x="0" y="287077"/>
              </a:lnTo>
              <a:lnTo>
                <a:pt x="0" y="539955"/>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44929" y="1920765"/>
        <a:ext cx="306453" cy="5705"/>
      </dsp:txXfrm>
    </dsp:sp>
    <dsp:sp modelId="{AEC4F6CA-99E7-4618-BB7F-687959E52C81}">
      <dsp:nvSpPr>
        <dsp:cNvPr id="0" name=""/>
        <dsp:cNvSpPr/>
      </dsp:nvSpPr>
      <dsp:spPr>
        <a:xfrm>
          <a:off x="6109048" y="167036"/>
          <a:ext cx="2480674" cy="148840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55" tIns="127593" rIns="121555" bIns="127593" numCol="1" spcCol="1270" anchor="ctr" anchorCtr="0">
          <a:noAutofit/>
        </a:bodyPr>
        <a:lstStyle/>
        <a:p>
          <a:pPr lvl="0" algn="ctr" defTabSz="533400">
            <a:lnSpc>
              <a:spcPct val="90000"/>
            </a:lnSpc>
            <a:spcBef>
              <a:spcPct val="0"/>
            </a:spcBef>
            <a:spcAft>
              <a:spcPct val="35000"/>
            </a:spcAft>
          </a:pPr>
          <a:r>
            <a:rPr lang="en-IE" sz="1200" kern="1200" dirty="0" smtClean="0"/>
            <a:t>An ACI and Irish Chartered  Skippers Association cleaning </a:t>
          </a:r>
          <a:r>
            <a:rPr lang="en-IE" sz="1200" kern="1200" dirty="0"/>
            <a:t>protocol is in place. </a:t>
          </a:r>
          <a:endParaRPr lang="en-US" sz="1200" kern="1200" dirty="0"/>
        </a:p>
      </dsp:txBody>
      <dsp:txXfrm>
        <a:off x="6109048" y="167036"/>
        <a:ext cx="2480674" cy="1488404"/>
      </dsp:txXfrm>
    </dsp:sp>
    <dsp:sp modelId="{9F238B59-9818-48E7-9EE9-571F44A0E9A5}">
      <dsp:nvSpPr>
        <dsp:cNvPr id="0" name=""/>
        <dsp:cNvSpPr/>
      </dsp:nvSpPr>
      <dsp:spPr>
        <a:xfrm>
          <a:off x="2485463" y="2924478"/>
          <a:ext cx="539955" cy="91440"/>
        </a:xfrm>
        <a:custGeom>
          <a:avLst/>
          <a:gdLst/>
          <a:ahLst/>
          <a:cxnLst/>
          <a:rect l="0" t="0" r="0" b="0"/>
          <a:pathLst>
            <a:path>
              <a:moveTo>
                <a:pt x="0" y="45720"/>
              </a:moveTo>
              <a:lnTo>
                <a:pt x="539955" y="4572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741177" y="2967345"/>
        <a:ext cx="28527" cy="5705"/>
      </dsp:txXfrm>
    </dsp:sp>
    <dsp:sp modelId="{FA5990A3-B752-48F1-924A-9C1A1122DD52}">
      <dsp:nvSpPr>
        <dsp:cNvPr id="0" name=""/>
        <dsp:cNvSpPr/>
      </dsp:nvSpPr>
      <dsp:spPr>
        <a:xfrm>
          <a:off x="6589" y="2225996"/>
          <a:ext cx="2480674" cy="1488404"/>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55" tIns="127593" rIns="121555" bIns="127593" numCol="1" spcCol="1270" anchor="ctr" anchorCtr="0">
          <a:noAutofit/>
        </a:bodyPr>
        <a:lstStyle/>
        <a:p>
          <a:pPr lvl="0" algn="ctr" defTabSz="533400">
            <a:lnSpc>
              <a:spcPct val="90000"/>
            </a:lnSpc>
            <a:spcBef>
              <a:spcPct val="0"/>
            </a:spcBef>
            <a:spcAft>
              <a:spcPct val="35000"/>
            </a:spcAft>
          </a:pPr>
          <a:r>
            <a:rPr lang="en-IE" sz="1200" kern="1200" dirty="0"/>
            <a:t>Hand sanitiser and appropriate cleaning supplies will be provided in all </a:t>
          </a:r>
          <a:r>
            <a:rPr lang="en-IE" sz="1200" kern="1200" dirty="0" smtClean="0"/>
            <a:t>work and organised fishing event </a:t>
          </a:r>
          <a:r>
            <a:rPr lang="en-IE" sz="1200" kern="1200" dirty="0"/>
            <a:t>locations</a:t>
          </a:r>
          <a:endParaRPr lang="en-US" sz="1200" kern="1200" dirty="0"/>
        </a:p>
      </dsp:txBody>
      <dsp:txXfrm>
        <a:off x="6589" y="2225996"/>
        <a:ext cx="2480674" cy="1488404"/>
      </dsp:txXfrm>
    </dsp:sp>
    <dsp:sp modelId="{613ACB4A-5080-4449-86A3-E8E5BEAF3B54}">
      <dsp:nvSpPr>
        <dsp:cNvPr id="0" name=""/>
        <dsp:cNvSpPr/>
      </dsp:nvSpPr>
      <dsp:spPr>
        <a:xfrm>
          <a:off x="5536693" y="2924478"/>
          <a:ext cx="539955" cy="91440"/>
        </a:xfrm>
        <a:custGeom>
          <a:avLst/>
          <a:gdLst/>
          <a:ahLst/>
          <a:cxnLst/>
          <a:rect l="0" t="0" r="0" b="0"/>
          <a:pathLst>
            <a:path>
              <a:moveTo>
                <a:pt x="0" y="45720"/>
              </a:moveTo>
              <a:lnTo>
                <a:pt x="539955" y="4572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92406" y="2967345"/>
        <a:ext cx="28527" cy="5705"/>
      </dsp:txXfrm>
    </dsp:sp>
    <dsp:sp modelId="{B64D02AD-1927-4FF8-8D11-83BDB8E873B6}">
      <dsp:nvSpPr>
        <dsp:cNvPr id="0" name=""/>
        <dsp:cNvSpPr/>
      </dsp:nvSpPr>
      <dsp:spPr>
        <a:xfrm>
          <a:off x="3057818" y="2225996"/>
          <a:ext cx="2480674" cy="1488404"/>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55" tIns="127593" rIns="121555" bIns="127593" numCol="1" spcCol="1270" anchor="ctr" anchorCtr="0">
          <a:noAutofit/>
        </a:bodyPr>
        <a:lstStyle/>
        <a:p>
          <a:pPr lvl="0" algn="ctr" defTabSz="533400">
            <a:lnSpc>
              <a:spcPct val="90000"/>
            </a:lnSpc>
            <a:spcBef>
              <a:spcPct val="0"/>
            </a:spcBef>
            <a:spcAft>
              <a:spcPct val="35000"/>
            </a:spcAft>
          </a:pPr>
          <a:r>
            <a:rPr lang="en-IE" sz="1200" kern="1200" dirty="0"/>
            <a:t>Where necessary, </a:t>
          </a:r>
          <a:r>
            <a:rPr lang="en-IE" sz="1200" kern="1200" dirty="0" smtClean="0"/>
            <a:t>volunteers, employees </a:t>
          </a:r>
          <a:r>
            <a:rPr lang="en-IE" sz="1200" kern="1200" dirty="0"/>
            <a:t>will be provided with disposable cleaning wipes to sanitise their work stations when in attendance at </a:t>
          </a:r>
          <a:r>
            <a:rPr lang="en-IE" sz="1200" kern="1200" dirty="0" smtClean="0"/>
            <a:t>work or for fishing areas while fishing organised events.</a:t>
          </a:r>
          <a:endParaRPr lang="en-US" sz="1200" kern="1200" dirty="0"/>
        </a:p>
      </dsp:txBody>
      <dsp:txXfrm>
        <a:off x="3057818" y="2225996"/>
        <a:ext cx="2480674" cy="1488404"/>
      </dsp:txXfrm>
    </dsp:sp>
    <dsp:sp modelId="{97DEA5FE-DA8F-48C8-958A-0BA5D5E284FB}">
      <dsp:nvSpPr>
        <dsp:cNvPr id="0" name=""/>
        <dsp:cNvSpPr/>
      </dsp:nvSpPr>
      <dsp:spPr>
        <a:xfrm>
          <a:off x="6109048" y="2225996"/>
          <a:ext cx="2480674" cy="148840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555" tIns="127593" rIns="121555" bIns="127593" numCol="1" spcCol="1270" anchor="ctr" anchorCtr="0">
          <a:noAutofit/>
        </a:bodyPr>
        <a:lstStyle/>
        <a:p>
          <a:pPr lvl="0" algn="ctr" defTabSz="533400">
            <a:lnSpc>
              <a:spcPct val="90000"/>
            </a:lnSpc>
            <a:spcBef>
              <a:spcPct val="0"/>
            </a:spcBef>
            <a:spcAft>
              <a:spcPct val="35000"/>
            </a:spcAft>
          </a:pPr>
          <a:r>
            <a:rPr lang="en-IE" sz="1200" kern="1200" dirty="0"/>
            <a:t>A Clean </a:t>
          </a:r>
          <a:r>
            <a:rPr lang="en-IE" sz="1200" kern="1200" dirty="0" smtClean="0"/>
            <a:t>work and fishing area </a:t>
          </a:r>
          <a:r>
            <a:rPr lang="en-IE" sz="1200" kern="1200" dirty="0"/>
            <a:t>policy will need to be strictly adhered to (or implemented if not already in place) in order to facilitate adequate cleaning and sanitisation</a:t>
          </a:r>
          <a:endParaRPr lang="en-US" sz="1200" kern="1200" dirty="0"/>
        </a:p>
      </dsp:txBody>
      <dsp:txXfrm>
        <a:off x="6109048" y="2225996"/>
        <a:ext cx="2480674" cy="148840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172CB-573D-4C83-BAC6-8A327CC96FA5}">
      <dsp:nvSpPr>
        <dsp:cNvPr id="0" name=""/>
        <dsp:cNvSpPr/>
      </dsp:nvSpPr>
      <dsp:spPr>
        <a:xfrm>
          <a:off x="920893" y="795147"/>
          <a:ext cx="1249769" cy="12497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59EB815-55CC-4E98-9F9E-F375B850D08D}">
      <dsp:nvSpPr>
        <dsp:cNvPr id="0" name=""/>
        <dsp:cNvSpPr/>
      </dsp:nvSpPr>
      <dsp:spPr>
        <a:xfrm>
          <a:off x="157144" y="2420834"/>
          <a:ext cx="277726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a:t>All </a:t>
          </a:r>
          <a:r>
            <a:rPr lang="en-IE" sz="1100" kern="1200" dirty="0" smtClean="0"/>
            <a:t>volunteers, employees, anglers </a:t>
          </a:r>
          <a:r>
            <a:rPr lang="en-IE" sz="1100" kern="1200" dirty="0"/>
            <a:t>should review their arrangements for travel to work </a:t>
          </a:r>
          <a:r>
            <a:rPr lang="en-IE" sz="1100" kern="1200" dirty="0" smtClean="0"/>
            <a:t>or fishing destination in </a:t>
          </a:r>
          <a:r>
            <a:rPr lang="en-IE" sz="1100" kern="1200" dirty="0"/>
            <a:t>light of public health advice.</a:t>
          </a:r>
          <a:endParaRPr lang="en-US" sz="1100" kern="1200" dirty="0"/>
        </a:p>
      </dsp:txBody>
      <dsp:txXfrm>
        <a:off x="157144" y="2420834"/>
        <a:ext cx="2777266" cy="877500"/>
      </dsp:txXfrm>
    </dsp:sp>
    <dsp:sp modelId="{8912BE5D-E41C-47BE-ACAB-BB0291B0629D}">
      <dsp:nvSpPr>
        <dsp:cNvPr id="0" name=""/>
        <dsp:cNvSpPr/>
      </dsp:nvSpPr>
      <dsp:spPr>
        <a:xfrm>
          <a:off x="4184181" y="795147"/>
          <a:ext cx="1249769" cy="12497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B37EACA-19D0-466D-B48F-F29B44CD40CE}">
      <dsp:nvSpPr>
        <dsp:cNvPr id="0" name=""/>
        <dsp:cNvSpPr/>
      </dsp:nvSpPr>
      <dsp:spPr>
        <a:xfrm>
          <a:off x="3420433" y="2420834"/>
          <a:ext cx="277726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smtClean="0"/>
            <a:t>Volunteers, employees and anglers  </a:t>
          </a:r>
          <a:r>
            <a:rPr lang="en-IE" sz="1100" kern="1200" dirty="0"/>
            <a:t>driving should not car pool unless absolutely necessary. If it is necessary to share a car, social distancing advice should be observed, i.e. only one other person should be in the car, sitting as far removed as possible</a:t>
          </a:r>
          <a:endParaRPr lang="en-US" sz="1100" kern="1200" dirty="0"/>
        </a:p>
      </dsp:txBody>
      <dsp:txXfrm>
        <a:off x="3420433" y="2420834"/>
        <a:ext cx="2777266" cy="877500"/>
      </dsp:txXfrm>
    </dsp:sp>
    <dsp:sp modelId="{0047473A-0199-4791-BDD5-348F9DC507C2}">
      <dsp:nvSpPr>
        <dsp:cNvPr id="0" name=""/>
        <dsp:cNvSpPr/>
      </dsp:nvSpPr>
      <dsp:spPr>
        <a:xfrm>
          <a:off x="7447469" y="795147"/>
          <a:ext cx="1249769" cy="12497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402046-39AF-4B3C-A0C7-8ACEA5A80FB7}">
      <dsp:nvSpPr>
        <dsp:cNvPr id="0" name=""/>
        <dsp:cNvSpPr/>
      </dsp:nvSpPr>
      <dsp:spPr>
        <a:xfrm>
          <a:off x="6683721" y="2420834"/>
          <a:ext cx="2777266"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90000"/>
            </a:lnSpc>
            <a:spcBef>
              <a:spcPct val="0"/>
            </a:spcBef>
            <a:spcAft>
              <a:spcPct val="35000"/>
            </a:spcAft>
          </a:pPr>
          <a:r>
            <a:rPr lang="en-IE" sz="1100" kern="1200" dirty="0" smtClean="0"/>
            <a:t>Volunteers, employees and anglers </a:t>
          </a:r>
          <a:r>
            <a:rPr lang="en-IE" sz="1100" kern="1200" dirty="0"/>
            <a:t>using public transport should observe the measures put in place by providers</a:t>
          </a:r>
          <a:endParaRPr lang="en-US" sz="1100" kern="1200" dirty="0"/>
        </a:p>
      </dsp:txBody>
      <dsp:txXfrm>
        <a:off x="6683721" y="2420834"/>
        <a:ext cx="2777266" cy="8775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F1556-EB3E-481E-93C1-81F0AD710762}">
      <dsp:nvSpPr>
        <dsp:cNvPr id="0" name=""/>
        <dsp:cNvSpPr/>
      </dsp:nvSpPr>
      <dsp:spPr>
        <a:xfrm>
          <a:off x="0" y="5193"/>
          <a:ext cx="9618133" cy="64048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FF3567-7D58-4F56-AD97-FCDCBF11D052}">
      <dsp:nvSpPr>
        <dsp:cNvPr id="0" name=""/>
        <dsp:cNvSpPr/>
      </dsp:nvSpPr>
      <dsp:spPr>
        <a:xfrm>
          <a:off x="193746" y="149302"/>
          <a:ext cx="352611" cy="3522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DC885AD-6C13-401A-8845-CA562FA8ACC0}">
      <dsp:nvSpPr>
        <dsp:cNvPr id="0" name=""/>
        <dsp:cNvSpPr/>
      </dsp:nvSpPr>
      <dsp:spPr>
        <a:xfrm>
          <a:off x="740105" y="5193"/>
          <a:ext cx="8855610" cy="680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021" tIns="72021" rIns="72021" bIns="72021" numCol="1" spcCol="1270" anchor="ctr" anchorCtr="0">
          <a:noAutofit/>
        </a:bodyPr>
        <a:lstStyle/>
        <a:p>
          <a:pPr lvl="0" algn="l" defTabSz="622300">
            <a:lnSpc>
              <a:spcPct val="90000"/>
            </a:lnSpc>
            <a:spcBef>
              <a:spcPct val="0"/>
            </a:spcBef>
            <a:spcAft>
              <a:spcPct val="35000"/>
            </a:spcAft>
          </a:pPr>
          <a:r>
            <a:rPr lang="en-IE" sz="1400" kern="1200" dirty="0" smtClean="0"/>
            <a:t>The ACI </a:t>
          </a:r>
          <a:r>
            <a:rPr lang="en-IE" sz="1400" kern="1200" dirty="0"/>
            <a:t>is monitoring closely the public health advice relating to the provision of Personal Protective Equipment (PPE)</a:t>
          </a:r>
          <a:endParaRPr lang="en-US" sz="1400" kern="1200" dirty="0"/>
        </a:p>
      </dsp:txBody>
      <dsp:txXfrm>
        <a:off x="740105" y="5193"/>
        <a:ext cx="8855610" cy="680515"/>
      </dsp:txXfrm>
    </dsp:sp>
    <dsp:sp modelId="{8AC4B3FC-A3D2-4360-9E86-057F38EA0BE9}">
      <dsp:nvSpPr>
        <dsp:cNvPr id="0" name=""/>
        <dsp:cNvSpPr/>
      </dsp:nvSpPr>
      <dsp:spPr>
        <a:xfrm>
          <a:off x="0" y="855838"/>
          <a:ext cx="9618133" cy="64048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4822BD-69EB-44B8-963A-0BC33554295A}">
      <dsp:nvSpPr>
        <dsp:cNvPr id="0" name=""/>
        <dsp:cNvSpPr/>
      </dsp:nvSpPr>
      <dsp:spPr>
        <a:xfrm>
          <a:off x="193746" y="999947"/>
          <a:ext cx="352611" cy="3522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D08421A-657E-4213-9692-108A16D2106F}">
      <dsp:nvSpPr>
        <dsp:cNvPr id="0" name=""/>
        <dsp:cNvSpPr/>
      </dsp:nvSpPr>
      <dsp:spPr>
        <a:xfrm>
          <a:off x="740105" y="855838"/>
          <a:ext cx="8855610" cy="680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021" tIns="72021" rIns="72021" bIns="72021" numCol="1" spcCol="1270" anchor="ctr" anchorCtr="0">
          <a:noAutofit/>
        </a:bodyPr>
        <a:lstStyle/>
        <a:p>
          <a:pPr lvl="0" algn="l" defTabSz="622300">
            <a:lnSpc>
              <a:spcPct val="90000"/>
            </a:lnSpc>
            <a:spcBef>
              <a:spcPct val="0"/>
            </a:spcBef>
            <a:spcAft>
              <a:spcPct val="35000"/>
            </a:spcAft>
          </a:pPr>
          <a:r>
            <a:rPr lang="en-IE" sz="1400" kern="1200" dirty="0" smtClean="0"/>
            <a:t>ACI Sports HQ, member federations, affiliation organisations are </a:t>
          </a:r>
          <a:r>
            <a:rPr lang="en-IE" sz="1400" kern="1200" dirty="0"/>
            <a:t>assessing </a:t>
          </a:r>
          <a:r>
            <a:rPr lang="en-IE" sz="1400" kern="1200" dirty="0" smtClean="0"/>
            <a:t>requirements for </a:t>
          </a:r>
          <a:r>
            <a:rPr lang="en-IE" sz="1400" kern="1200" dirty="0"/>
            <a:t>PPE </a:t>
          </a:r>
          <a:r>
            <a:rPr lang="en-IE" sz="1400" kern="1200" dirty="0" smtClean="0"/>
            <a:t>and infrared forehead thermometer and </a:t>
          </a:r>
          <a:r>
            <a:rPr lang="en-IE" sz="1400" kern="1200" dirty="0"/>
            <a:t>ordering as required</a:t>
          </a:r>
          <a:endParaRPr lang="en-US" sz="1400" kern="1200" dirty="0"/>
        </a:p>
      </dsp:txBody>
      <dsp:txXfrm>
        <a:off x="740105" y="855838"/>
        <a:ext cx="8855610" cy="680515"/>
      </dsp:txXfrm>
    </dsp:sp>
    <dsp:sp modelId="{C862E928-603B-4AD7-A825-2C17AFF77328}">
      <dsp:nvSpPr>
        <dsp:cNvPr id="0" name=""/>
        <dsp:cNvSpPr/>
      </dsp:nvSpPr>
      <dsp:spPr>
        <a:xfrm>
          <a:off x="0" y="1706483"/>
          <a:ext cx="9618133" cy="64048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90832F-C026-48BC-8925-7625795F48C9}">
      <dsp:nvSpPr>
        <dsp:cNvPr id="0" name=""/>
        <dsp:cNvSpPr/>
      </dsp:nvSpPr>
      <dsp:spPr>
        <a:xfrm>
          <a:off x="193746" y="1850592"/>
          <a:ext cx="352611" cy="3522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64DA9E9-87AF-4001-AC76-F469DBB481D4}">
      <dsp:nvSpPr>
        <dsp:cNvPr id="0" name=""/>
        <dsp:cNvSpPr/>
      </dsp:nvSpPr>
      <dsp:spPr>
        <a:xfrm>
          <a:off x="740105" y="1706483"/>
          <a:ext cx="8855610" cy="680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021" tIns="72021" rIns="72021" bIns="72021" numCol="1" spcCol="1270" anchor="ctr" anchorCtr="0">
          <a:noAutofit/>
        </a:bodyPr>
        <a:lstStyle/>
        <a:p>
          <a:pPr lvl="0" algn="l" defTabSz="622300">
            <a:lnSpc>
              <a:spcPct val="90000"/>
            </a:lnSpc>
            <a:spcBef>
              <a:spcPct val="0"/>
            </a:spcBef>
            <a:spcAft>
              <a:spcPct val="35000"/>
            </a:spcAft>
          </a:pPr>
          <a:r>
            <a:rPr lang="en-IE" sz="1400" kern="1200" dirty="0"/>
            <a:t>Face masks are not currently recommended for general use, and will be provided where required following risk </a:t>
          </a:r>
          <a:r>
            <a:rPr lang="en-IE" sz="1400" kern="1200" dirty="0" smtClean="0"/>
            <a:t>assessment i.e. small boats, </a:t>
          </a:r>
          <a:r>
            <a:rPr lang="en-IE" sz="1400" kern="1200" dirty="0"/>
            <a:t>e.g. for isolation of suspected cases, for cleaning after suspected cases, for First Aid delivery </a:t>
          </a:r>
          <a:r>
            <a:rPr lang="en-IE" sz="1400" kern="1200" dirty="0" err="1"/>
            <a:t>etc</a:t>
          </a:r>
          <a:endParaRPr lang="en-US" sz="1400" kern="1200" dirty="0"/>
        </a:p>
      </dsp:txBody>
      <dsp:txXfrm>
        <a:off x="740105" y="1706483"/>
        <a:ext cx="8855610" cy="680515"/>
      </dsp:txXfrm>
    </dsp:sp>
    <dsp:sp modelId="{3ACC3F1F-7AEE-4801-BD76-3453B6D05501}">
      <dsp:nvSpPr>
        <dsp:cNvPr id="0" name=""/>
        <dsp:cNvSpPr/>
      </dsp:nvSpPr>
      <dsp:spPr>
        <a:xfrm>
          <a:off x="0" y="2557127"/>
          <a:ext cx="9618133" cy="64048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FC9EFE-207E-4999-87FD-E3C8DB1E4CA4}">
      <dsp:nvSpPr>
        <dsp:cNvPr id="0" name=""/>
        <dsp:cNvSpPr/>
      </dsp:nvSpPr>
      <dsp:spPr>
        <a:xfrm>
          <a:off x="193746" y="2701237"/>
          <a:ext cx="352611" cy="35226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ED60219-96B3-427F-B035-24CCF23866FE}">
      <dsp:nvSpPr>
        <dsp:cNvPr id="0" name=""/>
        <dsp:cNvSpPr/>
      </dsp:nvSpPr>
      <dsp:spPr>
        <a:xfrm>
          <a:off x="740105" y="2557127"/>
          <a:ext cx="8855610" cy="680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021" tIns="72021" rIns="72021" bIns="72021" numCol="1" spcCol="1270" anchor="ctr" anchorCtr="0">
          <a:noAutofit/>
        </a:bodyPr>
        <a:lstStyle/>
        <a:p>
          <a:pPr lvl="0" algn="l" defTabSz="622300">
            <a:lnSpc>
              <a:spcPct val="90000"/>
            </a:lnSpc>
            <a:spcBef>
              <a:spcPct val="0"/>
            </a:spcBef>
            <a:spcAft>
              <a:spcPct val="35000"/>
            </a:spcAft>
          </a:pPr>
          <a:r>
            <a:rPr lang="en-IE" sz="1400" kern="1200"/>
            <a:t>Gloves are not currently recommended for general use and will be provided where required following risk assessment</a:t>
          </a:r>
          <a:endParaRPr lang="en-US" sz="1400" kern="1200"/>
        </a:p>
      </dsp:txBody>
      <dsp:txXfrm>
        <a:off x="740105" y="2557127"/>
        <a:ext cx="8855610" cy="680515"/>
      </dsp:txXfrm>
    </dsp:sp>
    <dsp:sp modelId="{764508BD-1849-4D59-A2F2-43BB9332A49A}">
      <dsp:nvSpPr>
        <dsp:cNvPr id="0" name=""/>
        <dsp:cNvSpPr/>
      </dsp:nvSpPr>
      <dsp:spPr>
        <a:xfrm>
          <a:off x="0" y="3407772"/>
          <a:ext cx="9618133" cy="640485"/>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08423F-0F93-475D-8897-2CBFC78AC262}">
      <dsp:nvSpPr>
        <dsp:cNvPr id="0" name=""/>
        <dsp:cNvSpPr/>
      </dsp:nvSpPr>
      <dsp:spPr>
        <a:xfrm>
          <a:off x="193746" y="3551881"/>
          <a:ext cx="352611" cy="35226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7F9CF18-A7ED-4A2A-87A3-37E726901337}">
      <dsp:nvSpPr>
        <dsp:cNvPr id="0" name=""/>
        <dsp:cNvSpPr/>
      </dsp:nvSpPr>
      <dsp:spPr>
        <a:xfrm>
          <a:off x="740105" y="3407772"/>
          <a:ext cx="8855610" cy="680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021" tIns="72021" rIns="72021" bIns="72021" numCol="1" spcCol="1270" anchor="ctr" anchorCtr="0">
          <a:noAutofit/>
        </a:bodyPr>
        <a:lstStyle/>
        <a:p>
          <a:pPr lvl="0" algn="l" defTabSz="622300">
            <a:lnSpc>
              <a:spcPct val="90000"/>
            </a:lnSpc>
            <a:spcBef>
              <a:spcPct val="0"/>
            </a:spcBef>
            <a:spcAft>
              <a:spcPct val="35000"/>
            </a:spcAft>
          </a:pPr>
          <a:r>
            <a:rPr lang="en-IE" sz="1400" kern="1200" dirty="0"/>
            <a:t>If advice in relation to PPE changes, </a:t>
          </a:r>
          <a:r>
            <a:rPr lang="en-IE" sz="1400" kern="1200" dirty="0" smtClean="0"/>
            <a:t>The ACI will </a:t>
          </a:r>
          <a:r>
            <a:rPr lang="en-IE" sz="1400" kern="1200" dirty="0"/>
            <a:t>update its risk assessments accordingly</a:t>
          </a:r>
          <a:endParaRPr lang="en-US" sz="1400" kern="1200" dirty="0"/>
        </a:p>
      </dsp:txBody>
      <dsp:txXfrm>
        <a:off x="740105" y="3407772"/>
        <a:ext cx="8855610" cy="68051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D9486-775E-4705-8D4E-2F362EE9CD29}">
      <dsp:nvSpPr>
        <dsp:cNvPr id="0" name=""/>
        <dsp:cNvSpPr/>
      </dsp:nvSpPr>
      <dsp:spPr>
        <a:xfrm>
          <a:off x="0" y="0"/>
          <a:ext cx="7306865" cy="116443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IE" sz="1800" kern="1200" dirty="0" smtClean="0"/>
            <a:t>Each federation and organisation must </a:t>
          </a:r>
          <a:r>
            <a:rPr lang="en-IE" sz="1800" kern="1200" dirty="0"/>
            <a:t>have a designated person identified </a:t>
          </a:r>
          <a:r>
            <a:rPr lang="en-IE" sz="1800" kern="1200" dirty="0" smtClean="0"/>
            <a:t>to </a:t>
          </a:r>
          <a:r>
            <a:rPr lang="en-IE" sz="1800" kern="1200" dirty="0"/>
            <a:t>deal with suspected or confirmed cases of COVID-19 should they arise.</a:t>
          </a:r>
          <a:endParaRPr lang="en-US" sz="1800" kern="1200" dirty="0"/>
        </a:p>
      </dsp:txBody>
      <dsp:txXfrm>
        <a:off x="34105" y="34105"/>
        <a:ext cx="6050353" cy="1096221"/>
      </dsp:txXfrm>
    </dsp:sp>
    <dsp:sp modelId="{AE145B32-E661-4D4B-A5C6-2CE559502ACE}">
      <dsp:nvSpPr>
        <dsp:cNvPr id="0" name=""/>
        <dsp:cNvSpPr/>
      </dsp:nvSpPr>
      <dsp:spPr>
        <a:xfrm>
          <a:off x="644723" y="1358502"/>
          <a:ext cx="7306865" cy="1164431"/>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IE" sz="1800" kern="1200" dirty="0"/>
            <a:t>The designated person will normally be a COVID-19 Compliance Officer, or </a:t>
          </a:r>
          <a:r>
            <a:rPr lang="en-IE" sz="1800" kern="1200" dirty="0" smtClean="0"/>
            <a:t>boat skipper. </a:t>
          </a:r>
          <a:endParaRPr lang="en-US" sz="1800" kern="1200" dirty="0"/>
        </a:p>
      </dsp:txBody>
      <dsp:txXfrm>
        <a:off x="678828" y="1392607"/>
        <a:ext cx="5837051" cy="1096221"/>
      </dsp:txXfrm>
    </dsp:sp>
    <dsp:sp modelId="{C66E6C1D-D114-42FC-9325-7E4812914B33}">
      <dsp:nvSpPr>
        <dsp:cNvPr id="0" name=""/>
        <dsp:cNvSpPr/>
      </dsp:nvSpPr>
      <dsp:spPr>
        <a:xfrm>
          <a:off x="1289446" y="2717005"/>
          <a:ext cx="7306865" cy="1164431"/>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IE" sz="1800" kern="1200" dirty="0" smtClean="0"/>
            <a:t>Volunteers /employees /anglers at organised angling events will </a:t>
          </a:r>
          <a:r>
            <a:rPr lang="en-IE" sz="1800" kern="1200" dirty="0"/>
            <a:t>be informed on a </a:t>
          </a:r>
          <a:r>
            <a:rPr lang="en-IE" sz="1800" kern="1200" dirty="0" smtClean="0"/>
            <a:t>regular </a:t>
          </a:r>
          <a:r>
            <a:rPr lang="en-IE" sz="1800" kern="1200" dirty="0"/>
            <a:t>basis as to who the designated person is that day when they present for work.</a:t>
          </a:r>
          <a:endParaRPr lang="en-US" sz="1800" kern="1200" dirty="0"/>
        </a:p>
      </dsp:txBody>
      <dsp:txXfrm>
        <a:off x="1323551" y="2751110"/>
        <a:ext cx="5837051" cy="1096221"/>
      </dsp:txXfrm>
    </dsp:sp>
    <dsp:sp modelId="{CE9A191F-B6D6-4208-BF54-E5F24C129A3B}">
      <dsp:nvSpPr>
        <dsp:cNvPr id="0" name=""/>
        <dsp:cNvSpPr/>
      </dsp:nvSpPr>
      <dsp:spPr>
        <a:xfrm>
          <a:off x="6549984" y="883026"/>
          <a:ext cx="756880" cy="756880"/>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720282" y="883026"/>
        <a:ext cx="416284" cy="569552"/>
      </dsp:txXfrm>
    </dsp:sp>
    <dsp:sp modelId="{B13C5AC2-D412-4C01-A5A0-F510844D1C44}">
      <dsp:nvSpPr>
        <dsp:cNvPr id="0" name=""/>
        <dsp:cNvSpPr/>
      </dsp:nvSpPr>
      <dsp:spPr>
        <a:xfrm>
          <a:off x="7194708" y="2233766"/>
          <a:ext cx="756880" cy="756880"/>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365006" y="2233766"/>
        <a:ext cx="416284" cy="5695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E55C5-0050-404D-B799-1F8350E48554}">
      <dsp:nvSpPr>
        <dsp:cNvPr id="0" name=""/>
        <dsp:cNvSpPr/>
      </dsp:nvSpPr>
      <dsp:spPr>
        <a:xfrm>
          <a:off x="0" y="0"/>
          <a:ext cx="6877049" cy="959355"/>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IE" sz="1200" kern="1200" dirty="0" smtClean="0"/>
            <a:t>Volunteers employees and anglers who </a:t>
          </a:r>
          <a:r>
            <a:rPr lang="en-IE" sz="1200" kern="1200" dirty="0"/>
            <a:t>experience COVID-19 symptoms should stay at home and seek appropriate medical advice</a:t>
          </a:r>
          <a:endParaRPr lang="en-US" sz="1200" kern="1200" dirty="0"/>
        </a:p>
      </dsp:txBody>
      <dsp:txXfrm>
        <a:off x="28099" y="28099"/>
        <a:ext cx="5760763" cy="903157"/>
      </dsp:txXfrm>
    </dsp:sp>
    <dsp:sp modelId="{A64BCC55-93FB-49F5-8566-38A726C96F7D}">
      <dsp:nvSpPr>
        <dsp:cNvPr id="0" name=""/>
        <dsp:cNvSpPr/>
      </dsp:nvSpPr>
      <dsp:spPr>
        <a:xfrm>
          <a:off x="575952" y="1133784"/>
          <a:ext cx="6877049" cy="959355"/>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IE" sz="1200" kern="1200" dirty="0"/>
            <a:t>Under no circumstances should </a:t>
          </a:r>
          <a:r>
            <a:rPr lang="en-IE" sz="1200" kern="1200" dirty="0" smtClean="0"/>
            <a:t>volunteers, employees, anglers or boat skippers /crew who </a:t>
          </a:r>
          <a:r>
            <a:rPr lang="en-IE" sz="1200" kern="1200" dirty="0"/>
            <a:t>exhibit COVID-19 symptoms attend at </a:t>
          </a:r>
          <a:r>
            <a:rPr lang="en-IE" sz="1200" kern="1200" dirty="0" smtClean="0"/>
            <a:t>work or organised angling events</a:t>
          </a:r>
          <a:endParaRPr lang="en-US" sz="1200" kern="1200" dirty="0"/>
        </a:p>
      </dsp:txBody>
      <dsp:txXfrm>
        <a:off x="604051" y="1161883"/>
        <a:ext cx="5621317" cy="903157"/>
      </dsp:txXfrm>
    </dsp:sp>
    <dsp:sp modelId="{910A9C3B-AA44-4520-B399-33EC239BF4FD}">
      <dsp:nvSpPr>
        <dsp:cNvPr id="0" name=""/>
        <dsp:cNvSpPr/>
      </dsp:nvSpPr>
      <dsp:spPr>
        <a:xfrm>
          <a:off x="1143309" y="2267568"/>
          <a:ext cx="6877049" cy="959355"/>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IE" sz="1200" kern="1200" dirty="0" smtClean="0"/>
            <a:t>Volunteers, employees and anglers should </a:t>
          </a:r>
          <a:r>
            <a:rPr lang="en-IE" sz="1200" kern="1200" dirty="0"/>
            <a:t>contact </a:t>
          </a:r>
          <a:r>
            <a:rPr lang="en-IE" sz="1200" kern="1200" dirty="0" smtClean="0"/>
            <a:t>ACI Executive or their federations through the </a:t>
          </a:r>
          <a:r>
            <a:rPr lang="en-IE" sz="1200" kern="1200" dirty="0"/>
            <a:t>designated person to inform them that they have COVID-19 symptoms and any advice they have received from their doctor or the HSE</a:t>
          </a:r>
          <a:endParaRPr lang="en-US" sz="1200" kern="1200" dirty="0"/>
        </a:p>
      </dsp:txBody>
      <dsp:txXfrm>
        <a:off x="1171408" y="2295667"/>
        <a:ext cx="5629913" cy="903157"/>
      </dsp:txXfrm>
    </dsp:sp>
    <dsp:sp modelId="{63B2EA0E-DE7E-4804-BBE5-DC5C55371E7B}">
      <dsp:nvSpPr>
        <dsp:cNvPr id="0" name=""/>
        <dsp:cNvSpPr/>
      </dsp:nvSpPr>
      <dsp:spPr>
        <a:xfrm>
          <a:off x="1719262" y="3401353"/>
          <a:ext cx="6877049" cy="959355"/>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l" defTabSz="533400">
            <a:lnSpc>
              <a:spcPct val="90000"/>
            </a:lnSpc>
            <a:spcBef>
              <a:spcPct val="0"/>
            </a:spcBef>
            <a:spcAft>
              <a:spcPct val="35000"/>
            </a:spcAft>
          </a:pPr>
          <a:r>
            <a:rPr lang="en-IE" sz="1200" kern="1200" dirty="0" smtClean="0"/>
            <a:t>Volunteers employees and anglers should </a:t>
          </a:r>
          <a:r>
            <a:rPr lang="en-IE" sz="1200" kern="1200" dirty="0"/>
            <a:t>keep their </a:t>
          </a:r>
          <a:r>
            <a:rPr lang="en-IE" sz="1200" kern="1200" dirty="0" smtClean="0"/>
            <a:t>federation </a:t>
          </a:r>
          <a:r>
            <a:rPr lang="en-IE" sz="1200" kern="1200" dirty="0"/>
            <a:t>or designated person up to date in relation to any additional information or advice that is relevant i.e. if they are confirmed as having COVID-19 to facilitate necessary steps that may be required by </a:t>
          </a:r>
          <a:r>
            <a:rPr lang="en-IE" sz="1200" kern="1200" dirty="0" smtClean="0"/>
            <a:t>ACI such </a:t>
          </a:r>
          <a:r>
            <a:rPr lang="en-IE" sz="1200" kern="1200" dirty="0"/>
            <a:t>as assisting the HSE with contact tracing.</a:t>
          </a:r>
          <a:endParaRPr lang="en-US" sz="1200" kern="1200" dirty="0"/>
        </a:p>
      </dsp:txBody>
      <dsp:txXfrm>
        <a:off x="1747361" y="3429452"/>
        <a:ext cx="5621317" cy="903157"/>
      </dsp:txXfrm>
    </dsp:sp>
    <dsp:sp modelId="{5CFCB5DD-3466-4C18-9DE0-3B47332B644F}">
      <dsp:nvSpPr>
        <dsp:cNvPr id="0" name=""/>
        <dsp:cNvSpPr/>
      </dsp:nvSpPr>
      <dsp:spPr>
        <a:xfrm>
          <a:off x="6253468" y="734779"/>
          <a:ext cx="623581" cy="623581"/>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393774" y="734779"/>
        <a:ext cx="342969" cy="469245"/>
      </dsp:txXfrm>
    </dsp:sp>
    <dsp:sp modelId="{82DF1FA7-A106-4794-8293-3A57E3BF0D22}">
      <dsp:nvSpPr>
        <dsp:cNvPr id="0" name=""/>
        <dsp:cNvSpPr/>
      </dsp:nvSpPr>
      <dsp:spPr>
        <a:xfrm>
          <a:off x="6829421" y="1868563"/>
          <a:ext cx="623581" cy="623581"/>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6969727" y="1868563"/>
        <a:ext cx="342969" cy="469245"/>
      </dsp:txXfrm>
    </dsp:sp>
    <dsp:sp modelId="{2589FD27-7111-483D-8877-D3120E7D57F1}">
      <dsp:nvSpPr>
        <dsp:cNvPr id="0" name=""/>
        <dsp:cNvSpPr/>
      </dsp:nvSpPr>
      <dsp:spPr>
        <a:xfrm>
          <a:off x="7396777" y="3002348"/>
          <a:ext cx="623581" cy="623581"/>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endParaRPr lang="en-US" sz="2900" kern="1200"/>
        </a:p>
      </dsp:txBody>
      <dsp:txXfrm>
        <a:off x="7537083" y="3002348"/>
        <a:ext cx="342969" cy="46924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E4C98-7024-400B-A2E0-33624646D8A2}">
      <dsp:nvSpPr>
        <dsp:cNvPr id="0" name=""/>
        <dsp:cNvSpPr/>
      </dsp:nvSpPr>
      <dsp:spPr>
        <a:xfrm>
          <a:off x="0" y="591218"/>
          <a:ext cx="9618133" cy="2570400"/>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474" tIns="249936" rIns="746474" bIns="85344" numCol="1" spcCol="1270" anchor="t" anchorCtr="0">
          <a:noAutofit/>
        </a:bodyPr>
        <a:lstStyle/>
        <a:p>
          <a:pPr marL="114300" lvl="1" indent="-114300" algn="l" defTabSz="533400">
            <a:lnSpc>
              <a:spcPct val="90000"/>
            </a:lnSpc>
            <a:spcBef>
              <a:spcPct val="0"/>
            </a:spcBef>
            <a:spcAft>
              <a:spcPct val="15000"/>
            </a:spcAft>
            <a:buChar char="••"/>
          </a:pPr>
          <a:r>
            <a:rPr lang="en-IE" sz="1200" kern="1200" dirty="0"/>
            <a:t>The </a:t>
          </a:r>
          <a:r>
            <a:rPr lang="en-IE" sz="1200" kern="1200" dirty="0" smtClean="0"/>
            <a:t>volunteer, employee or angler </a:t>
          </a:r>
          <a:r>
            <a:rPr lang="en-IE" sz="1200" kern="1200" dirty="0"/>
            <a:t>should immediately inform their line manager or the COVID-19 Compliance Officer</a:t>
          </a:r>
          <a:endParaRPr lang="en-US" sz="1200" kern="1200" dirty="0"/>
        </a:p>
        <a:p>
          <a:pPr marL="114300" lvl="1" indent="-114300" algn="l" defTabSz="533400">
            <a:lnSpc>
              <a:spcPct val="90000"/>
            </a:lnSpc>
            <a:spcBef>
              <a:spcPct val="0"/>
            </a:spcBef>
            <a:spcAft>
              <a:spcPct val="15000"/>
            </a:spcAft>
            <a:buChar char="••"/>
          </a:pPr>
          <a:r>
            <a:rPr lang="en-IE" sz="1200" kern="1200" dirty="0"/>
            <a:t>He/she will be taken to a designated isolation </a:t>
          </a:r>
          <a:r>
            <a:rPr lang="en-IE" sz="1200" kern="1200" dirty="0" smtClean="0"/>
            <a:t>room area where practicable by </a:t>
          </a:r>
          <a:r>
            <a:rPr lang="en-IE" sz="1200" kern="1200" dirty="0"/>
            <a:t>the Compliance </a:t>
          </a:r>
          <a:r>
            <a:rPr lang="en-IE" sz="1200" kern="1200" dirty="0" smtClean="0"/>
            <a:t>Officer </a:t>
          </a:r>
          <a:r>
            <a:rPr lang="en-IE" sz="1200" kern="1200" dirty="0"/>
            <a:t>(or outside if no room is available), maintaining a 2m distance from all other </a:t>
          </a:r>
          <a:r>
            <a:rPr lang="en-IE" sz="1200" kern="1200" dirty="0" smtClean="0"/>
            <a:t>volunteers, staff  and anglers at </a:t>
          </a:r>
          <a:r>
            <a:rPr lang="en-IE" sz="1200" kern="1200" dirty="0"/>
            <a:t>all times.</a:t>
          </a:r>
          <a:endParaRPr lang="en-US" sz="1200" kern="1200" dirty="0"/>
        </a:p>
        <a:p>
          <a:pPr marL="114300" lvl="1" indent="-114300" algn="l" defTabSz="533400">
            <a:lnSpc>
              <a:spcPct val="90000"/>
            </a:lnSpc>
            <a:spcBef>
              <a:spcPct val="0"/>
            </a:spcBef>
            <a:spcAft>
              <a:spcPct val="15000"/>
            </a:spcAft>
            <a:buChar char="••"/>
          </a:pPr>
          <a:r>
            <a:rPr lang="en-IE" sz="1200" kern="1200"/>
            <a:t>The employee will be provided with a mask and required to wear it (if one is available)</a:t>
          </a:r>
          <a:endParaRPr lang="en-US" sz="1200" kern="1200"/>
        </a:p>
        <a:p>
          <a:pPr marL="114300" lvl="1" indent="-114300" algn="l" defTabSz="533400">
            <a:lnSpc>
              <a:spcPct val="90000"/>
            </a:lnSpc>
            <a:spcBef>
              <a:spcPct val="0"/>
            </a:spcBef>
            <a:spcAft>
              <a:spcPct val="15000"/>
            </a:spcAft>
            <a:buChar char="••"/>
          </a:pPr>
          <a:r>
            <a:rPr lang="en-IE" sz="1200" kern="1200" dirty="0"/>
            <a:t>If possible, arrangements will be made for the </a:t>
          </a:r>
          <a:r>
            <a:rPr lang="en-IE" sz="1200" kern="1200" dirty="0" smtClean="0"/>
            <a:t>volunteer, employee or angler </a:t>
          </a:r>
          <a:r>
            <a:rPr lang="en-IE" sz="1200" kern="1200" dirty="0"/>
            <a:t>to go home immediately and contact his/her doctor or the HSE for advice</a:t>
          </a:r>
          <a:endParaRPr lang="en-US" sz="1200" kern="1200" dirty="0"/>
        </a:p>
        <a:p>
          <a:pPr marL="114300" lvl="1" indent="-114300" algn="l" defTabSz="533400">
            <a:lnSpc>
              <a:spcPct val="90000"/>
            </a:lnSpc>
            <a:spcBef>
              <a:spcPct val="0"/>
            </a:spcBef>
            <a:spcAft>
              <a:spcPct val="15000"/>
            </a:spcAft>
            <a:buChar char="••"/>
          </a:pPr>
          <a:r>
            <a:rPr lang="en-IE" sz="1200" kern="1200" dirty="0"/>
            <a:t>If not possible, the </a:t>
          </a:r>
          <a:r>
            <a:rPr lang="en-IE" sz="1200" kern="1200" dirty="0" smtClean="0"/>
            <a:t>volunteer, employee or angler </a:t>
          </a:r>
          <a:r>
            <a:rPr lang="en-IE" sz="1200" kern="1200" dirty="0"/>
            <a:t>will remain in the isolation room and arrangements made for him/her to contact their doctor or HSE </a:t>
          </a:r>
          <a:r>
            <a:rPr lang="en-IE" sz="1200" kern="1200" dirty="0" smtClean="0"/>
            <a:t>or NHSNI for </a:t>
          </a:r>
          <a:r>
            <a:rPr lang="en-IE" sz="1200" kern="1200" dirty="0"/>
            <a:t>advice</a:t>
          </a:r>
          <a:endParaRPr lang="en-US" sz="1200" kern="1200" dirty="0"/>
        </a:p>
        <a:p>
          <a:pPr marL="114300" lvl="1" indent="-114300" algn="l" defTabSz="533400">
            <a:lnSpc>
              <a:spcPct val="90000"/>
            </a:lnSpc>
            <a:spcBef>
              <a:spcPct val="0"/>
            </a:spcBef>
            <a:spcAft>
              <a:spcPct val="15000"/>
            </a:spcAft>
            <a:buChar char="••"/>
          </a:pPr>
          <a:r>
            <a:rPr lang="en-IE" sz="1200" kern="1200" dirty="0"/>
            <a:t>While in isolation the </a:t>
          </a:r>
          <a:r>
            <a:rPr lang="en-IE" sz="1200" kern="1200" dirty="0" smtClean="0"/>
            <a:t>volunteer, employee or anglers </a:t>
          </a:r>
          <a:r>
            <a:rPr lang="en-IE" sz="1200" kern="1200" dirty="0"/>
            <a:t>will be advised to cover his/her mouth and nose with tissues when coughing or sneezing and put the tissue in the waste bag provided. He/she will also be advised to avoid touching people, surfaces or objects.</a:t>
          </a:r>
          <a:endParaRPr lang="en-US" sz="1200" kern="1200" dirty="0"/>
        </a:p>
        <a:p>
          <a:pPr marL="114300" lvl="1" indent="-114300" algn="l" defTabSz="533400">
            <a:lnSpc>
              <a:spcPct val="90000"/>
            </a:lnSpc>
            <a:spcBef>
              <a:spcPct val="0"/>
            </a:spcBef>
            <a:spcAft>
              <a:spcPct val="15000"/>
            </a:spcAft>
            <a:buChar char="••"/>
          </a:pPr>
          <a:r>
            <a:rPr lang="en-IE" sz="1200" kern="1200"/>
            <a:t>Assistance will be provided to arrange transport home or to hospital. Public transport is not to be used in such cases</a:t>
          </a:r>
          <a:endParaRPr lang="en-US" sz="1200" kern="1200"/>
        </a:p>
      </dsp:txBody>
      <dsp:txXfrm>
        <a:off x="0" y="591218"/>
        <a:ext cx="9618133" cy="2570400"/>
      </dsp:txXfrm>
    </dsp:sp>
    <dsp:sp modelId="{E63C6976-FDD5-4CFF-BA68-05F16503DF69}">
      <dsp:nvSpPr>
        <dsp:cNvPr id="0" name=""/>
        <dsp:cNvSpPr/>
      </dsp:nvSpPr>
      <dsp:spPr>
        <a:xfrm>
          <a:off x="480906" y="414098"/>
          <a:ext cx="6732693" cy="3542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480" tIns="0" rIns="254480" bIns="0" numCol="1" spcCol="1270" anchor="ctr" anchorCtr="0">
          <a:noAutofit/>
        </a:bodyPr>
        <a:lstStyle/>
        <a:p>
          <a:pPr lvl="0" algn="l" defTabSz="533400">
            <a:lnSpc>
              <a:spcPct val="90000"/>
            </a:lnSpc>
            <a:spcBef>
              <a:spcPct val="0"/>
            </a:spcBef>
            <a:spcAft>
              <a:spcPct val="35000"/>
            </a:spcAft>
          </a:pPr>
          <a:r>
            <a:rPr lang="en-IE" sz="1200" kern="1200" dirty="0"/>
            <a:t>If </a:t>
          </a:r>
          <a:r>
            <a:rPr lang="en-IE" sz="1200" kern="1200" dirty="0" smtClean="0"/>
            <a:t>a volunteer, employee or angler </a:t>
          </a:r>
          <a:r>
            <a:rPr lang="en-IE" sz="1200" kern="1200" dirty="0"/>
            <a:t>becomes unwell at </a:t>
          </a:r>
          <a:r>
            <a:rPr lang="en-IE" sz="1200" kern="1200" dirty="0" smtClean="0"/>
            <a:t>work or while participating in an organised angling event </a:t>
          </a:r>
          <a:r>
            <a:rPr lang="en-IE" sz="1200" kern="1200" dirty="0"/>
            <a:t>with COVID-19 symptoms the following protocol will apply.</a:t>
          </a:r>
          <a:endParaRPr lang="en-US" sz="1200" kern="1200" dirty="0"/>
        </a:p>
      </dsp:txBody>
      <dsp:txXfrm>
        <a:off x="498199" y="431391"/>
        <a:ext cx="6698107" cy="319654"/>
      </dsp:txXfrm>
    </dsp:sp>
    <dsp:sp modelId="{085BD03D-268F-4625-8455-9BBCCDE424CC}">
      <dsp:nvSpPr>
        <dsp:cNvPr id="0" name=""/>
        <dsp:cNvSpPr/>
      </dsp:nvSpPr>
      <dsp:spPr>
        <a:xfrm>
          <a:off x="0" y="3403538"/>
          <a:ext cx="9618133" cy="1039500"/>
        </a:xfrm>
        <a:prstGeom prst="rect">
          <a:avLst/>
        </a:prstGeom>
        <a:solidFill>
          <a:schemeClr val="lt1">
            <a:alpha val="90000"/>
            <a:hueOff val="0"/>
            <a:satOff val="0"/>
            <a:lumOff val="0"/>
            <a:alphaOff val="0"/>
          </a:schemeClr>
        </a:solidFill>
        <a:ln w="19050" cap="rnd" cmpd="sng" algn="ctr">
          <a:solidFill>
            <a:schemeClr val="accent2">
              <a:hueOff val="-2964285"/>
              <a:satOff val="14200"/>
              <a:lumOff val="131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474" tIns="249936" rIns="746474" bIns="85344" numCol="1" spcCol="1270" anchor="t" anchorCtr="0">
          <a:noAutofit/>
        </a:bodyPr>
        <a:lstStyle/>
        <a:p>
          <a:pPr marL="114300" lvl="1" indent="-114300" algn="l" defTabSz="533400">
            <a:lnSpc>
              <a:spcPct val="90000"/>
            </a:lnSpc>
            <a:spcBef>
              <a:spcPct val="0"/>
            </a:spcBef>
            <a:spcAft>
              <a:spcPct val="15000"/>
            </a:spcAft>
            <a:buChar char="••"/>
          </a:pPr>
          <a:r>
            <a:rPr lang="en-IE" sz="1200" kern="1200"/>
            <a:t>Carry out an assessment of the incident and determine any follow up actions that may be required, including follow ups that may be required with contacts</a:t>
          </a:r>
          <a:endParaRPr lang="en-US" sz="1200" kern="1200"/>
        </a:p>
        <a:p>
          <a:pPr marL="114300" lvl="1" indent="-114300" algn="l" defTabSz="533400">
            <a:lnSpc>
              <a:spcPct val="90000"/>
            </a:lnSpc>
            <a:spcBef>
              <a:spcPct val="0"/>
            </a:spcBef>
            <a:spcAft>
              <a:spcPct val="15000"/>
            </a:spcAft>
            <a:buChar char="••"/>
          </a:pPr>
          <a:r>
            <a:rPr lang="en-IE" sz="1200" kern="1200" dirty="0"/>
            <a:t>Arrange for appropriate cleaning of the isolation area and work </a:t>
          </a:r>
          <a:r>
            <a:rPr lang="en-IE" sz="1200" kern="1200" dirty="0" smtClean="0"/>
            <a:t>or angling areas </a:t>
          </a:r>
          <a:r>
            <a:rPr lang="en-IE" sz="1200" kern="1200" dirty="0"/>
            <a:t>involved</a:t>
          </a:r>
          <a:endParaRPr lang="en-US" sz="1200" kern="1200" dirty="0"/>
        </a:p>
        <a:p>
          <a:pPr marL="114300" lvl="1" indent="-114300" algn="l" defTabSz="533400">
            <a:lnSpc>
              <a:spcPct val="90000"/>
            </a:lnSpc>
            <a:spcBef>
              <a:spcPct val="0"/>
            </a:spcBef>
            <a:spcAft>
              <a:spcPct val="15000"/>
            </a:spcAft>
            <a:buChar char="••"/>
          </a:pPr>
          <a:r>
            <a:rPr lang="en-IE" sz="1200" kern="1200" dirty="0"/>
            <a:t>Provide assistance to the HSE </a:t>
          </a:r>
          <a:r>
            <a:rPr lang="en-IE" sz="1200" kern="1200" dirty="0" smtClean="0"/>
            <a:t>or NHSNI if </a:t>
          </a:r>
          <a:r>
            <a:rPr lang="en-IE" sz="1200" kern="1200" dirty="0"/>
            <a:t>necessary</a:t>
          </a:r>
          <a:endParaRPr lang="en-US" sz="1200" kern="1200" dirty="0"/>
        </a:p>
      </dsp:txBody>
      <dsp:txXfrm>
        <a:off x="0" y="3403538"/>
        <a:ext cx="9618133" cy="1039500"/>
      </dsp:txXfrm>
    </dsp:sp>
    <dsp:sp modelId="{2E0BFFE6-B521-48E2-B1D5-11F2E82D9944}">
      <dsp:nvSpPr>
        <dsp:cNvPr id="0" name=""/>
        <dsp:cNvSpPr/>
      </dsp:nvSpPr>
      <dsp:spPr>
        <a:xfrm>
          <a:off x="480906" y="3226418"/>
          <a:ext cx="6732693" cy="354240"/>
        </a:xfrm>
        <a:prstGeom prst="roundRect">
          <a:avLst/>
        </a:prstGeom>
        <a:solidFill>
          <a:schemeClr val="accent2">
            <a:hueOff val="-2964285"/>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480" tIns="0" rIns="254480" bIns="0" numCol="1" spcCol="1270" anchor="ctr" anchorCtr="0">
          <a:noAutofit/>
        </a:bodyPr>
        <a:lstStyle/>
        <a:p>
          <a:pPr lvl="0" algn="l" defTabSz="533400">
            <a:lnSpc>
              <a:spcPct val="90000"/>
            </a:lnSpc>
            <a:spcBef>
              <a:spcPct val="0"/>
            </a:spcBef>
            <a:spcAft>
              <a:spcPct val="35000"/>
            </a:spcAft>
          </a:pPr>
          <a:r>
            <a:rPr lang="en-IE" sz="1200" kern="1200" dirty="0"/>
            <a:t>The Compliance Officer or </a:t>
          </a:r>
          <a:r>
            <a:rPr lang="en-IE" sz="1200" kern="1200" dirty="0" smtClean="0"/>
            <a:t>Federation Designated Person </a:t>
          </a:r>
          <a:r>
            <a:rPr lang="en-IE" sz="1200" kern="1200" dirty="0"/>
            <a:t>will then:</a:t>
          </a:r>
          <a:endParaRPr lang="en-US" sz="1200" kern="1200" dirty="0"/>
        </a:p>
      </dsp:txBody>
      <dsp:txXfrm>
        <a:off x="498199" y="3243711"/>
        <a:ext cx="6698107" cy="31965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8BEC9-9189-4B62-A127-DBCAE9CAB559}">
      <dsp:nvSpPr>
        <dsp:cNvPr id="0" name=""/>
        <dsp:cNvSpPr/>
      </dsp:nvSpPr>
      <dsp:spPr>
        <a:xfrm>
          <a:off x="2781118" y="952357"/>
          <a:ext cx="607775" cy="91440"/>
        </a:xfrm>
        <a:custGeom>
          <a:avLst/>
          <a:gdLst/>
          <a:ahLst/>
          <a:cxnLst/>
          <a:rect l="0" t="0" r="0" b="0"/>
          <a:pathLst>
            <a:path>
              <a:moveTo>
                <a:pt x="0" y="45720"/>
              </a:moveTo>
              <a:lnTo>
                <a:pt x="607775"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69046" y="994885"/>
        <a:ext cx="31918" cy="6383"/>
      </dsp:txXfrm>
    </dsp:sp>
    <dsp:sp modelId="{0F254828-597C-484D-9B32-E2E9FD909664}">
      <dsp:nvSpPr>
        <dsp:cNvPr id="0" name=""/>
        <dsp:cNvSpPr/>
      </dsp:nvSpPr>
      <dsp:spPr>
        <a:xfrm>
          <a:off x="7373" y="165413"/>
          <a:ext cx="2775545" cy="166532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04" tIns="142760" rIns="136004" bIns="142760" numCol="1" spcCol="1270" anchor="ctr" anchorCtr="0">
          <a:noAutofit/>
        </a:bodyPr>
        <a:lstStyle/>
        <a:p>
          <a:pPr lvl="0" algn="ctr" defTabSz="533400">
            <a:lnSpc>
              <a:spcPct val="90000"/>
            </a:lnSpc>
            <a:spcBef>
              <a:spcPct val="0"/>
            </a:spcBef>
            <a:spcAft>
              <a:spcPct val="35000"/>
            </a:spcAft>
          </a:pPr>
          <a:r>
            <a:rPr lang="en-IE" sz="1200" kern="1200" dirty="0"/>
            <a:t>If a confirmed case is identified in your </a:t>
          </a:r>
          <a:r>
            <a:rPr lang="en-IE" sz="1200" kern="1200" dirty="0" smtClean="0"/>
            <a:t>home or work </a:t>
          </a:r>
          <a:r>
            <a:rPr lang="en-IE" sz="1200" kern="1200" dirty="0"/>
            <a:t>location, </a:t>
          </a:r>
          <a:r>
            <a:rPr lang="en-IE" sz="1200" kern="1200" dirty="0" smtClean="0"/>
            <a:t>volunteers, staff or anglers who </a:t>
          </a:r>
          <a:r>
            <a:rPr lang="en-IE" sz="1200" kern="1200" dirty="0"/>
            <a:t>have had close contact will be asked to stay at home for 14 days from the last time they had contact with the confirmed case, and follow HSE </a:t>
          </a:r>
          <a:r>
            <a:rPr lang="en-IE" sz="1200" kern="1200" dirty="0" smtClean="0"/>
            <a:t>/ NHSNI advice</a:t>
          </a:r>
          <a:endParaRPr lang="en-US" sz="1200" kern="1200" dirty="0"/>
        </a:p>
      </dsp:txBody>
      <dsp:txXfrm>
        <a:off x="7373" y="165413"/>
        <a:ext cx="2775545" cy="1665327"/>
      </dsp:txXfrm>
    </dsp:sp>
    <dsp:sp modelId="{B52DCBA0-9D9F-445E-81D0-80CBA4F6A084}">
      <dsp:nvSpPr>
        <dsp:cNvPr id="0" name=""/>
        <dsp:cNvSpPr/>
      </dsp:nvSpPr>
      <dsp:spPr>
        <a:xfrm>
          <a:off x="6195039" y="952357"/>
          <a:ext cx="607775" cy="91440"/>
        </a:xfrm>
        <a:custGeom>
          <a:avLst/>
          <a:gdLst/>
          <a:ahLst/>
          <a:cxnLst/>
          <a:rect l="0" t="0" r="0" b="0"/>
          <a:pathLst>
            <a:path>
              <a:moveTo>
                <a:pt x="0" y="45720"/>
              </a:moveTo>
              <a:lnTo>
                <a:pt x="607775" y="45720"/>
              </a:lnTo>
            </a:path>
          </a:pathLst>
        </a:custGeom>
        <a:noFill/>
        <a:ln w="12700" cap="rnd" cmpd="sng" algn="ctr">
          <a:solidFill>
            <a:schemeClr val="accent2">
              <a:hueOff val="-988095"/>
              <a:satOff val="4733"/>
              <a:lumOff val="4379"/>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482967" y="994885"/>
        <a:ext cx="31918" cy="6383"/>
      </dsp:txXfrm>
    </dsp:sp>
    <dsp:sp modelId="{1AA22015-BE83-4AD9-A128-AF809A900D15}">
      <dsp:nvSpPr>
        <dsp:cNvPr id="0" name=""/>
        <dsp:cNvSpPr/>
      </dsp:nvSpPr>
      <dsp:spPr>
        <a:xfrm>
          <a:off x="3421293" y="165413"/>
          <a:ext cx="2775545" cy="1665327"/>
        </a:xfrm>
        <a:prstGeom prst="rect">
          <a:avLst/>
        </a:prstGeom>
        <a:solidFill>
          <a:schemeClr val="accent2">
            <a:hueOff val="-741071"/>
            <a:satOff val="3550"/>
            <a:lumOff val="328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04" tIns="142760" rIns="136004" bIns="142760" numCol="1" spcCol="1270" anchor="ctr" anchorCtr="0">
          <a:noAutofit/>
        </a:bodyPr>
        <a:lstStyle/>
        <a:p>
          <a:pPr lvl="0" algn="ctr" defTabSz="533400">
            <a:lnSpc>
              <a:spcPct val="90000"/>
            </a:lnSpc>
            <a:spcBef>
              <a:spcPct val="0"/>
            </a:spcBef>
            <a:spcAft>
              <a:spcPct val="35000"/>
            </a:spcAft>
          </a:pPr>
          <a:r>
            <a:rPr lang="en-IE" sz="1200" kern="1200" dirty="0"/>
            <a:t>If </a:t>
          </a:r>
          <a:r>
            <a:rPr lang="en-IE" sz="1200" kern="1200" dirty="0" smtClean="0"/>
            <a:t>a volunteer/employee or angler develops </a:t>
          </a:r>
          <a:r>
            <a:rPr lang="en-IE" sz="1200" kern="1200" dirty="0"/>
            <a:t>symptoms during this time, they should contact their doctor or hospital for advice as appropriate</a:t>
          </a:r>
          <a:endParaRPr lang="en-US" sz="1200" kern="1200" dirty="0"/>
        </a:p>
      </dsp:txBody>
      <dsp:txXfrm>
        <a:off x="3421293" y="165413"/>
        <a:ext cx="2775545" cy="1665327"/>
      </dsp:txXfrm>
    </dsp:sp>
    <dsp:sp modelId="{59B9755E-9033-40F4-A3FF-65A81912B647}">
      <dsp:nvSpPr>
        <dsp:cNvPr id="0" name=""/>
        <dsp:cNvSpPr/>
      </dsp:nvSpPr>
      <dsp:spPr>
        <a:xfrm>
          <a:off x="1395145" y="1828940"/>
          <a:ext cx="6827841" cy="607775"/>
        </a:xfrm>
        <a:custGeom>
          <a:avLst/>
          <a:gdLst/>
          <a:ahLst/>
          <a:cxnLst/>
          <a:rect l="0" t="0" r="0" b="0"/>
          <a:pathLst>
            <a:path>
              <a:moveTo>
                <a:pt x="6827841" y="0"/>
              </a:moveTo>
              <a:lnTo>
                <a:pt x="6827841" y="320987"/>
              </a:lnTo>
              <a:lnTo>
                <a:pt x="0" y="320987"/>
              </a:lnTo>
              <a:lnTo>
                <a:pt x="0" y="607775"/>
              </a:lnTo>
            </a:path>
          </a:pathLst>
        </a:custGeom>
        <a:noFill/>
        <a:ln w="12700" cap="rnd" cmpd="sng" algn="ctr">
          <a:solidFill>
            <a:schemeClr val="accent2">
              <a:hueOff val="-1976190"/>
              <a:satOff val="9467"/>
              <a:lumOff val="875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637626" y="2129636"/>
        <a:ext cx="342880" cy="6383"/>
      </dsp:txXfrm>
    </dsp:sp>
    <dsp:sp modelId="{61C081C8-62CD-4352-A362-85DE276202EB}">
      <dsp:nvSpPr>
        <dsp:cNvPr id="0" name=""/>
        <dsp:cNvSpPr/>
      </dsp:nvSpPr>
      <dsp:spPr>
        <a:xfrm>
          <a:off x="6835214" y="165413"/>
          <a:ext cx="2775545" cy="1665327"/>
        </a:xfrm>
        <a:prstGeom prst="rect">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04" tIns="142760" rIns="136004" bIns="142760" numCol="1" spcCol="1270" anchor="ctr" anchorCtr="0">
          <a:noAutofit/>
        </a:bodyPr>
        <a:lstStyle/>
        <a:p>
          <a:pPr lvl="0" algn="ctr" defTabSz="533400">
            <a:lnSpc>
              <a:spcPct val="90000"/>
            </a:lnSpc>
            <a:spcBef>
              <a:spcPct val="0"/>
            </a:spcBef>
            <a:spcAft>
              <a:spcPct val="35000"/>
            </a:spcAft>
          </a:pPr>
          <a:r>
            <a:rPr lang="en-IE" sz="1200" kern="1200" dirty="0" smtClean="0"/>
            <a:t>Volunteers, staff or anglers who </a:t>
          </a:r>
          <a:r>
            <a:rPr lang="en-IE" sz="1200" kern="1200" dirty="0"/>
            <a:t>have had close contact with a confirmed case will include any individual who has had greater than 15 minutes face-to-face (&lt;2metres distance) contact with a confirmed case in any setting</a:t>
          </a:r>
          <a:endParaRPr lang="en-US" sz="1200" kern="1200" dirty="0"/>
        </a:p>
      </dsp:txBody>
      <dsp:txXfrm>
        <a:off x="6835214" y="165413"/>
        <a:ext cx="2775545" cy="1665327"/>
      </dsp:txXfrm>
    </dsp:sp>
    <dsp:sp modelId="{6213298A-06F9-4F26-96D2-FA30F06B0D13}">
      <dsp:nvSpPr>
        <dsp:cNvPr id="0" name=""/>
        <dsp:cNvSpPr/>
      </dsp:nvSpPr>
      <dsp:spPr>
        <a:xfrm>
          <a:off x="2781118" y="3256059"/>
          <a:ext cx="607775" cy="91440"/>
        </a:xfrm>
        <a:custGeom>
          <a:avLst/>
          <a:gdLst/>
          <a:ahLst/>
          <a:cxnLst/>
          <a:rect l="0" t="0" r="0" b="0"/>
          <a:pathLst>
            <a:path>
              <a:moveTo>
                <a:pt x="0" y="45720"/>
              </a:moveTo>
              <a:lnTo>
                <a:pt x="607775" y="45720"/>
              </a:lnTo>
            </a:path>
          </a:pathLst>
        </a:custGeom>
        <a:noFill/>
        <a:ln w="12700" cap="rnd" cmpd="sng" algn="ctr">
          <a:solidFill>
            <a:schemeClr val="accent2">
              <a:hueOff val="-2964285"/>
              <a:satOff val="14200"/>
              <a:lumOff val="1313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69046" y="3298587"/>
        <a:ext cx="31918" cy="6383"/>
      </dsp:txXfrm>
    </dsp:sp>
    <dsp:sp modelId="{0A07E12D-1545-49D6-AF40-5405DCAE9521}">
      <dsp:nvSpPr>
        <dsp:cNvPr id="0" name=""/>
        <dsp:cNvSpPr/>
      </dsp:nvSpPr>
      <dsp:spPr>
        <a:xfrm>
          <a:off x="7373" y="2469116"/>
          <a:ext cx="2775545" cy="1665327"/>
        </a:xfrm>
        <a:prstGeom prst="rect">
          <a:avLst/>
        </a:prstGeom>
        <a:solidFill>
          <a:schemeClr val="accent2">
            <a:hueOff val="-2223214"/>
            <a:satOff val="10650"/>
            <a:lumOff val="985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04" tIns="142760" rIns="136004" bIns="142760" numCol="1" spcCol="1270" anchor="ctr" anchorCtr="0">
          <a:noAutofit/>
        </a:bodyPr>
        <a:lstStyle/>
        <a:p>
          <a:pPr lvl="0" algn="ctr" defTabSz="533400">
            <a:lnSpc>
              <a:spcPct val="90000"/>
            </a:lnSpc>
            <a:spcBef>
              <a:spcPct val="0"/>
            </a:spcBef>
            <a:spcAft>
              <a:spcPct val="35000"/>
            </a:spcAft>
          </a:pPr>
          <a:r>
            <a:rPr lang="en-IE" sz="1200" kern="1200" dirty="0"/>
            <a:t>Contacts who have shared a space with a confirmed case for &gt;2 hours may also be considered contacts, but this is subject to risk assessment taking into account the size of the </a:t>
          </a:r>
          <a:r>
            <a:rPr lang="en-IE" sz="1200" kern="1200" dirty="0" smtClean="0"/>
            <a:t>room / area, </a:t>
          </a:r>
          <a:r>
            <a:rPr lang="en-IE" sz="1200" kern="1200" dirty="0"/>
            <a:t>ventilation and distance from the case</a:t>
          </a:r>
          <a:endParaRPr lang="en-US" sz="1200" kern="1200" dirty="0"/>
        </a:p>
      </dsp:txBody>
      <dsp:txXfrm>
        <a:off x="7373" y="2469116"/>
        <a:ext cx="2775545" cy="1665327"/>
      </dsp:txXfrm>
    </dsp:sp>
    <dsp:sp modelId="{3144B255-3BD4-4D42-A73D-3A993FC99622}">
      <dsp:nvSpPr>
        <dsp:cNvPr id="0" name=""/>
        <dsp:cNvSpPr/>
      </dsp:nvSpPr>
      <dsp:spPr>
        <a:xfrm>
          <a:off x="3421293" y="2469116"/>
          <a:ext cx="2775545" cy="1665327"/>
        </a:xfrm>
        <a:prstGeom prst="rect">
          <a:avLst/>
        </a:prstGeom>
        <a:solidFill>
          <a:schemeClr val="accent2">
            <a:hueOff val="-2964285"/>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004" tIns="142760" rIns="136004" bIns="142760" numCol="1" spcCol="1270" anchor="ctr" anchorCtr="0">
          <a:noAutofit/>
        </a:bodyPr>
        <a:lstStyle/>
        <a:p>
          <a:pPr lvl="0" algn="ctr" defTabSz="533400">
            <a:lnSpc>
              <a:spcPct val="90000"/>
            </a:lnSpc>
            <a:spcBef>
              <a:spcPct val="0"/>
            </a:spcBef>
            <a:spcAft>
              <a:spcPct val="35000"/>
            </a:spcAft>
          </a:pPr>
          <a:r>
            <a:rPr lang="en-IE" sz="1200" kern="1200" dirty="0"/>
            <a:t>Contact tracing is dependent on the accuracy of contact logs and therefore </a:t>
          </a:r>
          <a:r>
            <a:rPr lang="en-IE" sz="1200" kern="1200" dirty="0" smtClean="0"/>
            <a:t>volunteers, staff or anglers (during organised events) are </a:t>
          </a:r>
          <a:r>
            <a:rPr lang="en-IE" sz="1200" kern="1200" dirty="0"/>
            <a:t>required to adhere to the contact log procedure outlined in the previous section</a:t>
          </a:r>
          <a:endParaRPr lang="en-US" sz="1200" kern="1200" dirty="0"/>
        </a:p>
      </dsp:txBody>
      <dsp:txXfrm>
        <a:off x="3421293" y="2469116"/>
        <a:ext cx="2775545" cy="166532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158AD-747C-4A3A-8912-10C74A2ED3E8}">
      <dsp:nvSpPr>
        <dsp:cNvPr id="0" name=""/>
        <dsp:cNvSpPr/>
      </dsp:nvSpPr>
      <dsp:spPr>
        <a:xfrm>
          <a:off x="0" y="2739733"/>
          <a:ext cx="9618133" cy="1797561"/>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IE" sz="1700" kern="1200" dirty="0"/>
            <a:t>You must provide a medical certificate advising that you are fit to return to </a:t>
          </a:r>
          <a:r>
            <a:rPr lang="en-IE" sz="1700" kern="1200" dirty="0" smtClean="0"/>
            <a:t>work or organised angling event, </a:t>
          </a:r>
          <a:r>
            <a:rPr lang="en-IE" sz="1700" kern="1200" dirty="0"/>
            <a:t>where you have had a suspected or confirmed case of COVID-19. If it is not possible to obtain a medical certificate, you must complete and submit a self-declaration form.</a:t>
          </a:r>
          <a:endParaRPr lang="en-US" sz="1700" kern="1200" dirty="0"/>
        </a:p>
      </dsp:txBody>
      <dsp:txXfrm>
        <a:off x="0" y="2739733"/>
        <a:ext cx="9618133" cy="1797561"/>
      </dsp:txXfrm>
    </dsp:sp>
    <dsp:sp modelId="{30641226-55E7-4C4B-AAD6-A0890C8C937D}">
      <dsp:nvSpPr>
        <dsp:cNvPr id="0" name=""/>
        <dsp:cNvSpPr/>
      </dsp:nvSpPr>
      <dsp:spPr>
        <a:xfrm rot="10800000">
          <a:off x="0" y="2046"/>
          <a:ext cx="9618133" cy="2764649"/>
        </a:xfrm>
        <a:prstGeom prst="upArrowCallout">
          <a:avLst/>
        </a:prstGeom>
        <a:solidFill>
          <a:schemeClr val="accent2">
            <a:hueOff val="-2964285"/>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IE" sz="1700" kern="1200"/>
            <a:t>If you have had a suspected or confirmed case of COVID-19, or close contact with a confirmed case where you were advised to self-isolate, you must meet one of the below criteria before you will be permitted to return:</a:t>
          </a:r>
          <a:endParaRPr lang="en-US" sz="1700" kern="1200"/>
        </a:p>
      </dsp:txBody>
      <dsp:txXfrm rot="-10800000">
        <a:off x="0" y="2046"/>
        <a:ext cx="9618133" cy="970392"/>
      </dsp:txXfrm>
    </dsp:sp>
    <dsp:sp modelId="{293A6254-7110-46D1-AEFF-5E2363201105}">
      <dsp:nvSpPr>
        <dsp:cNvPr id="0" name=""/>
        <dsp:cNvSpPr/>
      </dsp:nvSpPr>
      <dsp:spPr>
        <a:xfrm>
          <a:off x="0" y="972439"/>
          <a:ext cx="4809066" cy="82663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t" anchorCtr="0">
          <a:noAutofit/>
        </a:bodyPr>
        <a:lstStyle/>
        <a:p>
          <a:pPr lvl="0" algn="l" defTabSz="622300">
            <a:lnSpc>
              <a:spcPct val="90000"/>
            </a:lnSpc>
            <a:spcBef>
              <a:spcPct val="0"/>
            </a:spcBef>
            <a:spcAft>
              <a:spcPct val="35000"/>
            </a:spcAft>
          </a:pPr>
          <a:r>
            <a:rPr lang="en-IE" sz="1400" kern="1200"/>
            <a:t>For close contact with a suspected or confirmed case:</a:t>
          </a:r>
          <a:endParaRPr lang="en-US" sz="1400" kern="1200"/>
        </a:p>
        <a:p>
          <a:pPr marL="57150" lvl="1" indent="-57150" algn="l" defTabSz="488950">
            <a:lnSpc>
              <a:spcPct val="90000"/>
            </a:lnSpc>
            <a:spcBef>
              <a:spcPct val="0"/>
            </a:spcBef>
            <a:spcAft>
              <a:spcPct val="15000"/>
            </a:spcAft>
            <a:buChar char="••"/>
          </a:pPr>
          <a:r>
            <a:rPr lang="en-IE" sz="1100" kern="1200" dirty="0"/>
            <a:t>A minimum of 14 days must have passed since last contact with a confirmed/suspected case with no symptoms</a:t>
          </a:r>
          <a:endParaRPr lang="en-US" sz="1100" kern="1200" dirty="0"/>
        </a:p>
      </dsp:txBody>
      <dsp:txXfrm>
        <a:off x="0" y="972439"/>
        <a:ext cx="4809066" cy="826630"/>
      </dsp:txXfrm>
    </dsp:sp>
    <dsp:sp modelId="{D57653C5-6939-456E-B2C9-085BAB0C998F}">
      <dsp:nvSpPr>
        <dsp:cNvPr id="0" name=""/>
        <dsp:cNvSpPr/>
      </dsp:nvSpPr>
      <dsp:spPr>
        <a:xfrm>
          <a:off x="4809066" y="972439"/>
          <a:ext cx="4809066" cy="826630"/>
        </a:xfrm>
        <a:prstGeom prst="rect">
          <a:avLst/>
        </a:prstGeom>
        <a:solidFill>
          <a:schemeClr val="accent2">
            <a:tint val="40000"/>
            <a:alpha val="90000"/>
            <a:hueOff val="-4091836"/>
            <a:satOff val="45107"/>
            <a:lumOff val="4296"/>
            <a:alphaOff val="0"/>
          </a:schemeClr>
        </a:solidFill>
        <a:ln w="19050" cap="rnd" cmpd="sng" algn="ctr">
          <a:solidFill>
            <a:schemeClr val="accent2">
              <a:tint val="40000"/>
              <a:alpha val="90000"/>
              <a:hueOff val="-4091836"/>
              <a:satOff val="45107"/>
              <a:lumOff val="42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t" anchorCtr="0">
          <a:noAutofit/>
        </a:bodyPr>
        <a:lstStyle/>
        <a:p>
          <a:pPr lvl="0" algn="l" defTabSz="622300">
            <a:lnSpc>
              <a:spcPct val="90000"/>
            </a:lnSpc>
            <a:spcBef>
              <a:spcPct val="0"/>
            </a:spcBef>
            <a:spcAft>
              <a:spcPct val="35000"/>
            </a:spcAft>
          </a:pPr>
          <a:r>
            <a:rPr lang="en-IE" sz="1400" kern="1200"/>
            <a:t>Where you have had a suspected or confirmed case of COVID-19:</a:t>
          </a:r>
          <a:endParaRPr lang="en-US" sz="1400" kern="1200"/>
        </a:p>
        <a:p>
          <a:pPr marL="57150" lvl="1" indent="-57150" algn="l" defTabSz="488950">
            <a:lnSpc>
              <a:spcPct val="90000"/>
            </a:lnSpc>
            <a:spcBef>
              <a:spcPct val="0"/>
            </a:spcBef>
            <a:spcAft>
              <a:spcPct val="15000"/>
            </a:spcAft>
            <a:buChar char="••"/>
          </a:pPr>
          <a:r>
            <a:rPr lang="en-IE" sz="1100" kern="1200"/>
            <a:t>A minimum of 14 days must have passed since the onset of symptoms, this must include a minimum of 5 days since last fever</a:t>
          </a:r>
          <a:endParaRPr lang="en-US" sz="1100" kern="1200"/>
        </a:p>
      </dsp:txBody>
      <dsp:txXfrm>
        <a:off x="4809066" y="972439"/>
        <a:ext cx="4809066" cy="82663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B9CEC-30EF-4054-AAE7-EF4BF82B7F5A}">
      <dsp:nvSpPr>
        <dsp:cNvPr id="0" name=""/>
        <dsp:cNvSpPr/>
      </dsp:nvSpPr>
      <dsp:spPr>
        <a:xfrm>
          <a:off x="0" y="395670"/>
          <a:ext cx="6628804" cy="206388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IE" sz="2100" kern="1200" dirty="0"/>
            <a:t>Your </a:t>
          </a:r>
          <a:r>
            <a:rPr lang="en-IE" sz="2100" kern="1200" dirty="0" smtClean="0"/>
            <a:t>ACI Executive Member Bob Seward 0858436459, Federation or Organisation Coordinator will </a:t>
          </a:r>
          <a:r>
            <a:rPr lang="en-IE" sz="2100" kern="1200" dirty="0"/>
            <a:t>provide you with details of the COVID-19 Compliance Officer(s) and </a:t>
          </a:r>
          <a:r>
            <a:rPr lang="en-IE" sz="2100" kern="1200" dirty="0" smtClean="0"/>
            <a:t>Volunteer / Worker </a:t>
          </a:r>
          <a:r>
            <a:rPr lang="en-IE" sz="2100" kern="1200" dirty="0"/>
            <a:t>Representatives for your work </a:t>
          </a:r>
          <a:r>
            <a:rPr lang="en-IE" sz="2100" kern="1200" dirty="0" smtClean="0"/>
            <a:t>or organised angling activity location </a:t>
          </a:r>
          <a:r>
            <a:rPr lang="en-IE" sz="2100" kern="1200" dirty="0"/>
            <a:t>prior to your </a:t>
          </a:r>
          <a:r>
            <a:rPr lang="en-IE" sz="2100" kern="1200" dirty="0" smtClean="0"/>
            <a:t>return.</a:t>
          </a:r>
          <a:endParaRPr lang="en-US" sz="2100" kern="1200" dirty="0"/>
        </a:p>
      </dsp:txBody>
      <dsp:txXfrm>
        <a:off x="100750" y="496420"/>
        <a:ext cx="6427304" cy="1862380"/>
      </dsp:txXfrm>
    </dsp:sp>
    <dsp:sp modelId="{2126CDE4-6A6B-4BEC-A51A-6CD451D30FA4}">
      <dsp:nvSpPr>
        <dsp:cNvPr id="0" name=""/>
        <dsp:cNvSpPr/>
      </dsp:nvSpPr>
      <dsp:spPr>
        <a:xfrm>
          <a:off x="0" y="2520030"/>
          <a:ext cx="6628804" cy="2063880"/>
        </a:xfrm>
        <a:prstGeom prst="roundRect">
          <a:avLst/>
        </a:prstGeom>
        <a:gradFill rotWithShape="0">
          <a:gsLst>
            <a:gs pos="0">
              <a:schemeClr val="accent2">
                <a:hueOff val="-2964285"/>
                <a:satOff val="14200"/>
                <a:lumOff val="13137"/>
                <a:alphaOff val="0"/>
                <a:tint val="96000"/>
                <a:lumMod val="100000"/>
              </a:schemeClr>
            </a:gs>
            <a:gs pos="78000">
              <a:schemeClr val="accent2">
                <a:hueOff val="-2964285"/>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IE" sz="2100" kern="1200" dirty="0"/>
            <a:t>You may contact </a:t>
          </a:r>
          <a:r>
            <a:rPr lang="en-IE" sz="2100" kern="1200" dirty="0" smtClean="0"/>
            <a:t>the above if </a:t>
          </a:r>
          <a:r>
            <a:rPr lang="en-IE" sz="2100" kern="1200" dirty="0"/>
            <a:t>you have any concerns in relation to COVID-19 prevention measures</a:t>
          </a:r>
          <a:endParaRPr lang="en-US" sz="2100" kern="1200" dirty="0"/>
        </a:p>
      </dsp:txBody>
      <dsp:txXfrm>
        <a:off x="100750" y="2620780"/>
        <a:ext cx="6427304" cy="18623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491861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256039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4158763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B712588-04B1-427B-82EE-E8DB90309F08}" type="datetimeFigureOut">
              <a:rPr lang="en-US" dirty="0"/>
              <a:pPr/>
              <a:t>7/12/2020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extLst>
      <p:ext uri="{BB962C8B-B14F-4D97-AF65-F5344CB8AC3E}">
        <p14:creationId xmlns:p14="http://schemas.microsoft.com/office/powerpoint/2010/main" xmlns="" val="2693494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84191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455433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501381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dirty="0"/>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7/12/2020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extLst>
      <p:ext uri="{BB962C8B-B14F-4D97-AF65-F5344CB8AC3E}">
        <p14:creationId xmlns:p14="http://schemas.microsoft.com/office/powerpoint/2010/main" xmlns="" val="2774120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237125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108264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4192658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dirty="0"/>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462307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81968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dirty="0"/>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979670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C6B4A9-1611-4792-9094-5F34BCA07E0B}"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extLst>
      <p:ext uri="{BB962C8B-B14F-4D97-AF65-F5344CB8AC3E}">
        <p14:creationId xmlns:p14="http://schemas.microsoft.com/office/powerpoint/2010/main" xmlns="" val="366566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7/12/2020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258445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94583112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microsoft.com/office/2007/relationships/diagramDrawing" Target="../diagrams/drawing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8.xml.rels><?xml version="1.0" encoding="UTF-8" standalone="yes"?>
<Relationships xmlns="http://schemas.openxmlformats.org/package/2006/relationships"><Relationship Id="rId3" Type="http://schemas.openxmlformats.org/officeDocument/2006/relationships/hyperlink" Target="https://www2.hse.ie/coronavirus/" TargetMode="External"/><Relationship Id="rId2" Type="http://schemas.openxmlformats.org/officeDocument/2006/relationships/hyperlink" Target="https://www.gov.ie/en/campaigns/c36c85-covid-19-coronavirus/" TargetMode="External"/><Relationship Id="rId1" Type="http://schemas.openxmlformats.org/officeDocument/2006/relationships/slideLayout" Target="../slideLayouts/slideLayout2.xml"/><Relationship Id="rId5" Type="http://schemas.openxmlformats.org/officeDocument/2006/relationships/hyperlink" Target="https://www.hpsc.ie/a-z/respiratory/coronavirus/novelcoronavirus/" TargetMode="External"/><Relationship Id="rId4" Type="http://schemas.openxmlformats.org/officeDocument/2006/relationships/hyperlink" Target="https://www.hsa.ie/eng/topics/covid-19/covid-19_coronaviru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9FC66B-1E4E-47A9-BD6A-4671D56798EB}"/>
              </a:ext>
            </a:extLst>
          </p:cNvPr>
          <p:cNvSpPr>
            <a:spLocks noGrp="1"/>
          </p:cNvSpPr>
          <p:nvPr>
            <p:ph type="ctrTitle"/>
          </p:nvPr>
        </p:nvSpPr>
        <p:spPr>
          <a:xfrm>
            <a:off x="847945" y="4289195"/>
            <a:ext cx="8288035" cy="1095059"/>
          </a:xfrm>
        </p:spPr>
        <p:txBody>
          <a:bodyPr>
            <a:normAutofit fontScale="90000"/>
          </a:bodyPr>
          <a:lstStyle/>
          <a:p>
            <a:pPr algn="l">
              <a:lnSpc>
                <a:spcPct val="90000"/>
              </a:lnSpc>
            </a:pPr>
            <a:r>
              <a:rPr lang="en-IE" sz="3400" dirty="0"/>
              <a:t/>
            </a:r>
            <a:br>
              <a:rPr lang="en-IE" sz="3400" dirty="0"/>
            </a:br>
            <a:r>
              <a:rPr lang="en-IE" sz="3400" dirty="0"/>
              <a:t>COVID-19 Induction for </a:t>
            </a:r>
            <a:r>
              <a:rPr lang="en-IE" sz="3400" dirty="0" smtClean="0"/>
              <a:t>Volunteer’s, Staff &amp; Anglers</a:t>
            </a:r>
            <a:endParaRPr lang="en-IE" sz="3400" dirty="0"/>
          </a:p>
        </p:txBody>
      </p:sp>
      <p:pic>
        <p:nvPicPr>
          <p:cNvPr id="5" name="Picture 4"/>
          <p:cNvPicPr/>
          <p:nvPr/>
        </p:nvPicPr>
        <p:blipFill>
          <a:blip r:embed="rId2">
            <a:extLst>
              <a:ext uri="{28A0092B-C50C-407E-A947-70E740481C1C}">
                <a14:useLocalDpi xmlns:a14="http://schemas.microsoft.com/office/drawing/2010/main" xmlns="" val="0"/>
              </a:ext>
            </a:extLst>
          </a:blip>
          <a:srcRect/>
          <a:stretch>
            <a:fillRect/>
          </a:stretch>
        </p:blipFill>
        <p:spPr bwMode="auto">
          <a:xfrm>
            <a:off x="3183776" y="1226473"/>
            <a:ext cx="2593570" cy="2248247"/>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00283" y="1671638"/>
            <a:ext cx="1257841" cy="12544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28829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CB7D45-FB3A-4465-97B5-3A49A78AA6F5}"/>
              </a:ext>
            </a:extLst>
          </p:cNvPr>
          <p:cNvSpPr>
            <a:spLocks noGrp="1"/>
          </p:cNvSpPr>
          <p:nvPr>
            <p:ph type="title"/>
          </p:nvPr>
        </p:nvSpPr>
        <p:spPr>
          <a:xfrm>
            <a:off x="506348" y="702526"/>
            <a:ext cx="10197494" cy="1099457"/>
          </a:xfrm>
        </p:spPr>
        <p:txBody>
          <a:bodyPr>
            <a:normAutofit/>
          </a:bodyPr>
          <a:lstStyle/>
          <a:p>
            <a:r>
              <a:rPr lang="en-IE" dirty="0"/>
              <a:t>Contents</a:t>
            </a:r>
          </a:p>
        </p:txBody>
      </p:sp>
      <p:graphicFrame>
        <p:nvGraphicFramePr>
          <p:cNvPr id="18" name="Content Placeholder 2">
            <a:extLst>
              <a:ext uri="{FF2B5EF4-FFF2-40B4-BE49-F238E27FC236}">
                <a16:creationId xmlns:a16="http://schemas.microsoft.com/office/drawing/2014/main" xmlns="" id="{8D4CB350-AE81-4F4B-958A-A29C98F9C453}"/>
              </a:ext>
            </a:extLst>
          </p:cNvPr>
          <p:cNvGraphicFramePr>
            <a:graphicFrameLocks noGrp="1"/>
          </p:cNvGraphicFramePr>
          <p:nvPr>
            <p:ph idx="1"/>
            <p:extLst>
              <p:ext uri="{D42A27DB-BD31-4B8C-83A1-F6EECF244321}">
                <p14:modId xmlns:p14="http://schemas.microsoft.com/office/powerpoint/2010/main" xmlns="" val="2424858957"/>
              </p:ext>
            </p:extLst>
          </p:nvPr>
        </p:nvGraphicFramePr>
        <p:xfrm>
          <a:off x="441299" y="184632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46899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5EC358-606F-4B17-906A-BE60D3264510}"/>
              </a:ext>
            </a:extLst>
          </p:cNvPr>
          <p:cNvSpPr>
            <a:spLocks noGrp="1"/>
          </p:cNvSpPr>
          <p:nvPr>
            <p:ph type="title"/>
          </p:nvPr>
        </p:nvSpPr>
        <p:spPr/>
        <p:txBody>
          <a:bodyPr/>
          <a:lstStyle/>
          <a:p>
            <a:r>
              <a:rPr lang="en-IE" dirty="0"/>
              <a:t>COVID-19 Public Health Advice</a:t>
            </a:r>
          </a:p>
        </p:txBody>
      </p:sp>
      <p:pic>
        <p:nvPicPr>
          <p:cNvPr id="13" name="Content Placeholder 12">
            <a:extLst>
              <a:ext uri="{FF2B5EF4-FFF2-40B4-BE49-F238E27FC236}">
                <a16:creationId xmlns:a16="http://schemas.microsoft.com/office/drawing/2014/main" xmlns="" id="{05A3F380-3A39-441E-8C37-632848C9E757}"/>
              </a:ext>
            </a:extLst>
          </p:cNvPr>
          <p:cNvPicPr>
            <a:picLocks noGrp="1" noChangeAspect="1"/>
          </p:cNvPicPr>
          <p:nvPr>
            <p:ph sz="half" idx="2"/>
          </p:nvPr>
        </p:nvPicPr>
        <p:blipFill>
          <a:blip r:embed="rId2"/>
          <a:stretch>
            <a:fillRect/>
          </a:stretch>
        </p:blipFill>
        <p:spPr>
          <a:xfrm>
            <a:off x="834767" y="1930400"/>
            <a:ext cx="4464518" cy="4318000"/>
          </a:xfrm>
          <a:prstGeom prst="rect">
            <a:avLst/>
          </a:prstGeom>
        </p:spPr>
      </p:pic>
      <p:pic>
        <p:nvPicPr>
          <p:cNvPr id="14" name="Content Placeholder 13">
            <a:extLst>
              <a:ext uri="{FF2B5EF4-FFF2-40B4-BE49-F238E27FC236}">
                <a16:creationId xmlns:a16="http://schemas.microsoft.com/office/drawing/2014/main" xmlns="" id="{DD463C4A-FB2C-4203-A7F6-3E5AC80DE85F}"/>
              </a:ext>
            </a:extLst>
          </p:cNvPr>
          <p:cNvPicPr>
            <a:picLocks noGrp="1" noChangeAspect="1"/>
          </p:cNvPicPr>
          <p:nvPr>
            <p:ph sz="quarter" idx="4"/>
          </p:nvPr>
        </p:nvPicPr>
        <p:blipFill>
          <a:blip r:embed="rId3"/>
          <a:stretch>
            <a:fillRect/>
          </a:stretch>
        </p:blipFill>
        <p:spPr>
          <a:xfrm>
            <a:off x="5456718" y="1930400"/>
            <a:ext cx="3855449" cy="3298825"/>
          </a:xfrm>
          <a:prstGeom prst="rect">
            <a:avLst/>
          </a:prstGeom>
        </p:spPr>
      </p:pic>
    </p:spTree>
    <p:extLst>
      <p:ext uri="{BB962C8B-B14F-4D97-AF65-F5344CB8AC3E}">
        <p14:creationId xmlns:p14="http://schemas.microsoft.com/office/powerpoint/2010/main" xmlns="" val="357846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B0E807-86E2-45FA-A5B9-78AEB805D375}"/>
              </a:ext>
            </a:extLst>
          </p:cNvPr>
          <p:cNvSpPr>
            <a:spLocks noGrp="1"/>
          </p:cNvSpPr>
          <p:nvPr>
            <p:ph type="title"/>
          </p:nvPr>
        </p:nvSpPr>
        <p:spPr>
          <a:xfrm>
            <a:off x="677210" y="621476"/>
            <a:ext cx="10197494" cy="1099457"/>
          </a:xfrm>
        </p:spPr>
        <p:txBody>
          <a:bodyPr>
            <a:normAutofit/>
          </a:bodyPr>
          <a:lstStyle/>
          <a:p>
            <a:r>
              <a:rPr lang="en-IE" dirty="0"/>
              <a:t>COVID-19 Prevention</a:t>
            </a:r>
          </a:p>
        </p:txBody>
      </p:sp>
      <p:pic>
        <p:nvPicPr>
          <p:cNvPr id="10" name="Picture 2">
            <a:extLst>
              <a:ext uri="{FF2B5EF4-FFF2-40B4-BE49-F238E27FC236}">
                <a16:creationId xmlns:a16="http://schemas.microsoft.com/office/drawing/2014/main" xmlns="" id="{0F3475E0-D56E-452F-B83D-18E136C2EB6E}"/>
              </a:ext>
            </a:extLst>
          </p:cNvPr>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677210" y="1397083"/>
            <a:ext cx="8912623" cy="50133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044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8A770A-C403-45A5-98F0-84DBF0BDFF48}"/>
              </a:ext>
            </a:extLst>
          </p:cNvPr>
          <p:cNvSpPr>
            <a:spLocks noGrp="1"/>
          </p:cNvSpPr>
          <p:nvPr>
            <p:ph type="title"/>
          </p:nvPr>
        </p:nvSpPr>
        <p:spPr>
          <a:xfrm>
            <a:off x="677334" y="609600"/>
            <a:ext cx="8596668" cy="1320800"/>
          </a:xfrm>
        </p:spPr>
        <p:txBody>
          <a:bodyPr>
            <a:normAutofit/>
          </a:bodyPr>
          <a:lstStyle/>
          <a:p>
            <a:r>
              <a:rPr lang="en-IE" dirty="0" smtClean="0"/>
              <a:t>ACI </a:t>
            </a:r>
            <a:r>
              <a:rPr lang="en-IE" dirty="0"/>
              <a:t>COVID-19 Response Plan	</a:t>
            </a:r>
          </a:p>
        </p:txBody>
      </p:sp>
      <p:graphicFrame>
        <p:nvGraphicFramePr>
          <p:cNvPr id="25" name="Content Placeholder 2">
            <a:extLst>
              <a:ext uri="{FF2B5EF4-FFF2-40B4-BE49-F238E27FC236}">
                <a16:creationId xmlns:a16="http://schemas.microsoft.com/office/drawing/2014/main" xmlns="" id="{56F1AFBB-5BB4-4A6E-8651-5FFCC8EB916A}"/>
              </a:ext>
            </a:extLst>
          </p:cNvPr>
          <p:cNvGraphicFramePr>
            <a:graphicFrameLocks noGrp="1"/>
          </p:cNvGraphicFramePr>
          <p:nvPr>
            <p:ph idx="1"/>
            <p:extLst>
              <p:ext uri="{D42A27DB-BD31-4B8C-83A1-F6EECF244321}">
                <p14:modId xmlns:p14="http://schemas.microsoft.com/office/powerpoint/2010/main" xmlns="" val="1817941038"/>
              </p:ext>
            </p:extLst>
          </p:nvPr>
        </p:nvGraphicFramePr>
        <p:xfrm>
          <a:off x="677863" y="1759974"/>
          <a:ext cx="8596312" cy="42820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137130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51">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9583880-C974-45BE-B8AA-F5662384BEF0}"/>
              </a:ext>
            </a:extLst>
          </p:cNvPr>
          <p:cNvSpPr>
            <a:spLocks noGrp="1"/>
          </p:cNvSpPr>
          <p:nvPr>
            <p:ph type="title"/>
          </p:nvPr>
        </p:nvSpPr>
        <p:spPr>
          <a:xfrm>
            <a:off x="1286933" y="609600"/>
            <a:ext cx="10197494" cy="1099457"/>
          </a:xfrm>
        </p:spPr>
        <p:txBody>
          <a:bodyPr>
            <a:normAutofit/>
          </a:bodyPr>
          <a:lstStyle/>
          <a:p>
            <a:r>
              <a:rPr lang="en-IE"/>
              <a:t>COVID-19 Risk Control Measures</a:t>
            </a:r>
            <a:endParaRPr lang="en-IE" dirty="0"/>
          </a:p>
        </p:txBody>
      </p:sp>
      <p:sp>
        <p:nvSpPr>
          <p:cNvPr id="68" name="Isosceles Triangle 53">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6" name="Isosceles Triangle 55">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69" name="Content Placeholder 2">
            <a:extLst>
              <a:ext uri="{FF2B5EF4-FFF2-40B4-BE49-F238E27FC236}">
                <a16:creationId xmlns:a16="http://schemas.microsoft.com/office/drawing/2014/main" xmlns="" id="{73A637BE-D399-446B-A4A0-889BBAFF101E}"/>
              </a:ext>
            </a:extLst>
          </p:cNvPr>
          <p:cNvGraphicFramePr>
            <a:graphicFrameLocks noGrp="1"/>
          </p:cNvGraphicFramePr>
          <p:nvPr>
            <p:ph idx="1"/>
            <p:extLst>
              <p:ext uri="{D42A27DB-BD31-4B8C-83A1-F6EECF244321}">
                <p14:modId xmlns:p14="http://schemas.microsoft.com/office/powerpoint/2010/main" xmlns="" val="423289624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909904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FCE1B4E-9FE3-4B80-B3DA-97228652E0F8}"/>
              </a:ext>
            </a:extLst>
          </p:cNvPr>
          <p:cNvSpPr>
            <a:spLocks noGrp="1"/>
          </p:cNvSpPr>
          <p:nvPr>
            <p:ph type="title"/>
          </p:nvPr>
        </p:nvSpPr>
        <p:spPr>
          <a:xfrm>
            <a:off x="1286933" y="609600"/>
            <a:ext cx="10197494" cy="1099457"/>
          </a:xfrm>
        </p:spPr>
        <p:txBody>
          <a:bodyPr>
            <a:normAutofit/>
          </a:bodyPr>
          <a:lstStyle/>
          <a:p>
            <a:r>
              <a:rPr lang="en-IE" dirty="0"/>
              <a:t>Risk </a:t>
            </a:r>
            <a:r>
              <a:rPr lang="en-IE" dirty="0" smtClean="0"/>
              <a:t>Areas at Work and while Angling</a:t>
            </a:r>
            <a:endParaRPr lang="en-IE" dirty="0"/>
          </a:p>
        </p:txBody>
      </p:sp>
      <p:sp>
        <p:nvSpPr>
          <p:cNvPr id="30" name="Isosceles Triangle 29">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E6E50EEE-5626-4E43-8F93-6B158D2C26F3}"/>
              </a:ext>
            </a:extLst>
          </p:cNvPr>
          <p:cNvGraphicFramePr>
            <a:graphicFrameLocks noGrp="1"/>
          </p:cNvGraphicFramePr>
          <p:nvPr>
            <p:ph idx="1"/>
            <p:extLst>
              <p:ext uri="{D42A27DB-BD31-4B8C-83A1-F6EECF244321}">
                <p14:modId xmlns:p14="http://schemas.microsoft.com/office/powerpoint/2010/main" xmlns="" val="276785338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Oval 6"/>
          <p:cNvSpPr/>
          <p:nvPr/>
        </p:nvSpPr>
        <p:spPr>
          <a:xfrm>
            <a:off x="7948461" y="5059249"/>
            <a:ext cx="800575" cy="800575"/>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3" name="TextBox 2"/>
          <p:cNvSpPr txBox="1"/>
          <p:nvPr/>
        </p:nvSpPr>
        <p:spPr>
          <a:xfrm>
            <a:off x="8861367" y="5228705"/>
            <a:ext cx="1853738" cy="461665"/>
          </a:xfrm>
          <a:prstGeom prst="rect">
            <a:avLst/>
          </a:prstGeom>
          <a:noFill/>
        </p:spPr>
        <p:txBody>
          <a:bodyPr wrap="square" rtlCol="0">
            <a:spAutoFit/>
          </a:bodyPr>
          <a:lstStyle/>
          <a:p>
            <a:r>
              <a:rPr lang="en-GB" sz="1200" dirty="0" smtClean="0"/>
              <a:t>Charter boats private boats</a:t>
            </a:r>
            <a:endParaRPr lang="en-GB" sz="1200" dirty="0"/>
          </a:p>
        </p:txBody>
      </p:sp>
      <p:pic>
        <p:nvPicPr>
          <p:cNvPr id="1026" name="Picture 2" descr="Offshore Clip Art - Royalty Free - GoGraph"/>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096500" y="5228705"/>
            <a:ext cx="504500" cy="4616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24538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2E00316-73B7-4D34-9C56-013728313306}"/>
              </a:ext>
            </a:extLst>
          </p:cNvPr>
          <p:cNvSpPr>
            <a:spLocks noGrp="1"/>
          </p:cNvSpPr>
          <p:nvPr>
            <p:ph type="title"/>
          </p:nvPr>
        </p:nvSpPr>
        <p:spPr>
          <a:xfrm>
            <a:off x="1286933" y="609600"/>
            <a:ext cx="10197494" cy="1099457"/>
          </a:xfrm>
        </p:spPr>
        <p:txBody>
          <a:bodyPr>
            <a:normAutofit/>
          </a:bodyPr>
          <a:lstStyle/>
          <a:p>
            <a:r>
              <a:rPr lang="en-IE" dirty="0"/>
              <a:t>Control </a:t>
            </a:r>
            <a:r>
              <a:rPr lang="en-IE" dirty="0" smtClean="0"/>
              <a:t>Measures at Work and while Angling</a:t>
            </a:r>
            <a:endParaRPr lang="en-IE" dirty="0"/>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FAA7289F-2FF9-43C1-8327-4DF84D74B6AE}"/>
              </a:ext>
            </a:extLst>
          </p:cNvPr>
          <p:cNvGraphicFramePr>
            <a:graphicFrameLocks noGrp="1"/>
          </p:cNvGraphicFramePr>
          <p:nvPr>
            <p:ph idx="1"/>
            <p:extLst>
              <p:ext uri="{D42A27DB-BD31-4B8C-83A1-F6EECF244321}">
                <p14:modId xmlns:p14="http://schemas.microsoft.com/office/powerpoint/2010/main" xmlns="" val="127164592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63262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655AE6B0-AC9E-4167-806F-E9DB135FC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03E906E-60C0-4DE5-82CC-55C400BC285D}"/>
              </a:ext>
            </a:extLst>
          </p:cNvPr>
          <p:cNvSpPr>
            <a:spLocks noGrp="1"/>
          </p:cNvSpPr>
          <p:nvPr>
            <p:ph type="title"/>
          </p:nvPr>
        </p:nvSpPr>
        <p:spPr>
          <a:xfrm>
            <a:off x="652481" y="1382486"/>
            <a:ext cx="3547581" cy="4093028"/>
          </a:xfrm>
        </p:spPr>
        <p:txBody>
          <a:bodyPr anchor="ctr">
            <a:normAutofit/>
          </a:bodyPr>
          <a:lstStyle/>
          <a:p>
            <a:r>
              <a:rPr lang="en-IE" sz="3700" dirty="0"/>
              <a:t>Compliance Officer &amp; Worker </a:t>
            </a:r>
            <a:r>
              <a:rPr lang="en-IE" sz="3700" dirty="0" smtClean="0"/>
              <a:t>/ Volunteer Representative</a:t>
            </a:r>
            <a:endParaRPr lang="en-IE" sz="3700" dirty="0"/>
          </a:p>
        </p:txBody>
      </p:sp>
      <p:grpSp>
        <p:nvGrpSpPr>
          <p:cNvPr id="12" name="Group 11">
            <a:extLst>
              <a:ext uri="{FF2B5EF4-FFF2-40B4-BE49-F238E27FC236}">
                <a16:creationId xmlns:a16="http://schemas.microsoft.com/office/drawing/2014/main" xmlns="" id="{3523416A-383B-4FDC-B4C9-D8EDDFE9C04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29267" y="-8467"/>
            <a:ext cx="4766733" cy="6866467"/>
            <a:chOff x="7425267" y="-8467"/>
            <a:chExt cx="4766733" cy="6866467"/>
          </a:xfrm>
        </p:grpSpPr>
        <p:cxnSp>
          <p:nvCxnSpPr>
            <p:cNvPr id="13" name="Straight Connector 12">
              <a:extLst>
                <a:ext uri="{FF2B5EF4-FFF2-40B4-BE49-F238E27FC236}">
                  <a16:creationId xmlns:a16="http://schemas.microsoft.com/office/drawing/2014/main" xmlns="" id="{CB0D29D5-3F7C-4197-821B-6D60A66CC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347FB49A-3541-428A-AADE-682A3C50563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xmlns="" id="{D96F53DC-08F1-42C6-B558-B83D54B27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xmlns="" id="{AFE48CAF-A51C-463F-A570-ED99439A5C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xmlns="" id="{01F0C48B-50FF-4351-8207-16D0960483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7">
              <a:extLst>
                <a:ext uri="{FF2B5EF4-FFF2-40B4-BE49-F238E27FC236}">
                  <a16:creationId xmlns:a16="http://schemas.microsoft.com/office/drawing/2014/main" xmlns="" id="{300384B6-5ED6-4F91-A548-B706D83751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8">
              <a:extLst>
                <a:ext uri="{FF2B5EF4-FFF2-40B4-BE49-F238E27FC236}">
                  <a16:creationId xmlns:a16="http://schemas.microsoft.com/office/drawing/2014/main" xmlns="" id="{337AFFAE-C182-463C-9459-8AB3C69D9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9">
              <a:extLst>
                <a:ext uri="{FF2B5EF4-FFF2-40B4-BE49-F238E27FC236}">
                  <a16:creationId xmlns:a16="http://schemas.microsoft.com/office/drawing/2014/main" xmlns="" id="{510ACF17-C3F0-42BF-BDEB-D079277121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xmlns="" id="{E804EFD0-B84E-476F-9FC6-6C4A42EA0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3" name="Rectangle 22">
            <a:extLst>
              <a:ext uri="{FF2B5EF4-FFF2-40B4-BE49-F238E27FC236}">
                <a16:creationId xmlns:a16="http://schemas.microsoft.com/office/drawing/2014/main" xmlns="" id="{87BD1F4E-A66D-4C06-86DA-8D56CA7A3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xmlns="" id="{3B5E61EF-6CFC-4E32-9C59-F088D310634B}"/>
              </a:ext>
            </a:extLst>
          </p:cNvPr>
          <p:cNvGraphicFramePr>
            <a:graphicFrameLocks noGrp="1"/>
          </p:cNvGraphicFramePr>
          <p:nvPr>
            <p:ph idx="1"/>
            <p:extLst>
              <p:ext uri="{D42A27DB-BD31-4B8C-83A1-F6EECF244321}">
                <p14:modId xmlns:p14="http://schemas.microsoft.com/office/powerpoint/2010/main" xmlns="" val="97199389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43618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E906E-60C0-4DE5-82CC-55C400BC285D}"/>
              </a:ext>
            </a:extLst>
          </p:cNvPr>
          <p:cNvSpPr>
            <a:spLocks noGrp="1"/>
          </p:cNvSpPr>
          <p:nvPr>
            <p:ph type="title"/>
          </p:nvPr>
        </p:nvSpPr>
        <p:spPr>
          <a:xfrm>
            <a:off x="676746" y="609600"/>
            <a:ext cx="3729076" cy="1320800"/>
          </a:xfrm>
        </p:spPr>
        <p:txBody>
          <a:bodyPr anchor="ctr">
            <a:normAutofit/>
          </a:bodyPr>
          <a:lstStyle/>
          <a:p>
            <a:r>
              <a:rPr lang="en-IE" dirty="0"/>
              <a:t>Remote Working</a:t>
            </a:r>
          </a:p>
        </p:txBody>
      </p:sp>
      <p:sp>
        <p:nvSpPr>
          <p:cNvPr id="3" name="Content Placeholder 2">
            <a:extLst>
              <a:ext uri="{FF2B5EF4-FFF2-40B4-BE49-F238E27FC236}">
                <a16:creationId xmlns:a16="http://schemas.microsoft.com/office/drawing/2014/main" xmlns="" id="{36AAD86E-9AAD-4475-805A-11C523B091DD}"/>
              </a:ext>
            </a:extLst>
          </p:cNvPr>
          <p:cNvSpPr>
            <a:spLocks noGrp="1"/>
          </p:cNvSpPr>
          <p:nvPr>
            <p:ph idx="1"/>
          </p:nvPr>
        </p:nvSpPr>
        <p:spPr>
          <a:xfrm>
            <a:off x="685166" y="2025445"/>
            <a:ext cx="5332175" cy="4222955"/>
          </a:xfrm>
        </p:spPr>
        <p:txBody>
          <a:bodyPr>
            <a:normAutofit/>
          </a:bodyPr>
          <a:lstStyle/>
          <a:p>
            <a:pPr>
              <a:lnSpc>
                <a:spcPct val="90000"/>
              </a:lnSpc>
            </a:pPr>
            <a:r>
              <a:rPr lang="en-IE" sz="1200" dirty="0"/>
              <a:t>Remote Working</a:t>
            </a:r>
          </a:p>
          <a:p>
            <a:pPr lvl="1">
              <a:lnSpc>
                <a:spcPct val="90000"/>
              </a:lnSpc>
            </a:pPr>
            <a:r>
              <a:rPr lang="en-IE" sz="1200" dirty="0" smtClean="0"/>
              <a:t>ACI’s </a:t>
            </a:r>
            <a:r>
              <a:rPr lang="en-IE" sz="1200" dirty="0"/>
              <a:t>policy is for all staff </a:t>
            </a:r>
            <a:r>
              <a:rPr lang="en-IE" sz="1200" dirty="0" smtClean="0"/>
              <a:t>and volunteers who </a:t>
            </a:r>
            <a:r>
              <a:rPr lang="en-IE" sz="1200" dirty="0"/>
              <a:t>can work remotely (from home) to continue to do so for the foreseeable future and until further notice</a:t>
            </a:r>
          </a:p>
          <a:p>
            <a:pPr lvl="1">
              <a:lnSpc>
                <a:spcPct val="90000"/>
              </a:lnSpc>
            </a:pPr>
            <a:r>
              <a:rPr lang="en-IE" sz="1200" dirty="0"/>
              <a:t>Attendance at the workplace will be permitted only on the basis of being absolutely essential and by prior arrangement with your </a:t>
            </a:r>
            <a:r>
              <a:rPr lang="en-IE" sz="1200" dirty="0" smtClean="0"/>
              <a:t>ACI Secretary Jonathan Rice  </a:t>
            </a:r>
            <a:r>
              <a:rPr lang="en-IE" sz="1200" dirty="0"/>
              <a:t>and following the protocol in place at the time.</a:t>
            </a:r>
          </a:p>
          <a:p>
            <a:pPr lvl="1">
              <a:lnSpc>
                <a:spcPct val="90000"/>
              </a:lnSpc>
            </a:pPr>
            <a:r>
              <a:rPr lang="en-IE" sz="1200" dirty="0" smtClean="0"/>
              <a:t>Examples </a:t>
            </a:r>
            <a:r>
              <a:rPr lang="en-IE" sz="1200" dirty="0"/>
              <a:t>of work for which you may need to attend at work </a:t>
            </a:r>
            <a:r>
              <a:rPr lang="en-IE" sz="1200" dirty="0" smtClean="0"/>
              <a:t>at Sports HQ include</a:t>
            </a:r>
            <a:r>
              <a:rPr lang="en-IE" sz="1200" dirty="0"/>
              <a:t>:</a:t>
            </a:r>
          </a:p>
          <a:p>
            <a:pPr lvl="2">
              <a:lnSpc>
                <a:spcPct val="90000"/>
              </a:lnSpc>
            </a:pPr>
            <a:r>
              <a:rPr lang="en-IE" sz="1200" dirty="0"/>
              <a:t>Essential cleaning and maintenance work to facilitate access for staff </a:t>
            </a:r>
            <a:r>
              <a:rPr lang="en-IE" sz="1200" dirty="0" smtClean="0"/>
              <a:t>or volunteers and </a:t>
            </a:r>
            <a:r>
              <a:rPr lang="en-IE" sz="1200" dirty="0"/>
              <a:t>ensure the ongoing safety and maintenance of </a:t>
            </a:r>
            <a:r>
              <a:rPr lang="en-IE" sz="1200" dirty="0" smtClean="0"/>
              <a:t>office space.</a:t>
            </a:r>
            <a:endParaRPr lang="en-IE" sz="1200" dirty="0"/>
          </a:p>
          <a:p>
            <a:pPr lvl="2">
              <a:lnSpc>
                <a:spcPct val="90000"/>
              </a:lnSpc>
            </a:pPr>
            <a:r>
              <a:rPr lang="en-IE" sz="1200" dirty="0"/>
              <a:t>Access to essential </a:t>
            </a:r>
            <a:r>
              <a:rPr lang="en-IE" sz="1200" dirty="0" smtClean="0"/>
              <a:t>course </a:t>
            </a:r>
            <a:r>
              <a:rPr lang="en-IE" sz="1200" dirty="0"/>
              <a:t>materials </a:t>
            </a:r>
            <a:r>
              <a:rPr lang="en-IE" sz="1200" dirty="0" smtClean="0"/>
              <a:t>or equipment for online coaching Coach Tutor and Exec members</a:t>
            </a:r>
            <a:endParaRPr lang="en-IE" sz="1200" dirty="0"/>
          </a:p>
          <a:p>
            <a:pPr lvl="2">
              <a:lnSpc>
                <a:spcPct val="90000"/>
              </a:lnSpc>
            </a:pPr>
            <a:r>
              <a:rPr lang="en-IE" sz="1200" dirty="0"/>
              <a:t>Access for </a:t>
            </a:r>
            <a:r>
              <a:rPr lang="en-IE" sz="1200" dirty="0" smtClean="0"/>
              <a:t>collection of mail and essential </a:t>
            </a:r>
            <a:r>
              <a:rPr lang="en-IE" sz="1200" dirty="0"/>
              <a:t>operational or project work which is not possible to complete remotely </a:t>
            </a:r>
          </a:p>
          <a:p>
            <a:pPr lvl="2">
              <a:lnSpc>
                <a:spcPct val="90000"/>
              </a:lnSpc>
            </a:pPr>
            <a:endParaRPr lang="en-IE" sz="1000" dirty="0"/>
          </a:p>
        </p:txBody>
      </p:sp>
      <p:pic>
        <p:nvPicPr>
          <p:cNvPr id="7" name="Graphic 6" descr="Laptop Secure">
            <a:extLst>
              <a:ext uri="{FF2B5EF4-FFF2-40B4-BE49-F238E27FC236}">
                <a16:creationId xmlns:a16="http://schemas.microsoft.com/office/drawing/2014/main" xmlns="" id="{581D7248-5B39-4251-A9EB-32ED2BBAE2B5}"/>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6046839" y="1838633"/>
            <a:ext cx="3209943" cy="3431458"/>
          </a:xfrm>
          <a:prstGeom prst="rect">
            <a:avLst/>
          </a:prstGeom>
        </p:spPr>
      </p:pic>
    </p:spTree>
    <p:extLst>
      <p:ext uri="{BB962C8B-B14F-4D97-AF65-F5344CB8AC3E}">
        <p14:creationId xmlns:p14="http://schemas.microsoft.com/office/powerpoint/2010/main" xmlns="" val="284894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3E906E-60C0-4DE5-82CC-55C400BC285D}"/>
              </a:ext>
            </a:extLst>
          </p:cNvPr>
          <p:cNvSpPr>
            <a:spLocks noGrp="1"/>
          </p:cNvSpPr>
          <p:nvPr>
            <p:ph type="title"/>
          </p:nvPr>
        </p:nvSpPr>
        <p:spPr>
          <a:xfrm>
            <a:off x="677334" y="609600"/>
            <a:ext cx="8596668" cy="1320800"/>
          </a:xfrm>
        </p:spPr>
        <p:txBody>
          <a:bodyPr>
            <a:normAutofit/>
          </a:bodyPr>
          <a:lstStyle/>
          <a:p>
            <a:r>
              <a:rPr lang="en-IE"/>
              <a:t>Training And Communications</a:t>
            </a:r>
            <a:endParaRPr lang="en-IE" dirty="0"/>
          </a:p>
        </p:txBody>
      </p:sp>
      <p:graphicFrame>
        <p:nvGraphicFramePr>
          <p:cNvPr id="40" name="Content Placeholder 2">
            <a:extLst>
              <a:ext uri="{FF2B5EF4-FFF2-40B4-BE49-F238E27FC236}">
                <a16:creationId xmlns:a16="http://schemas.microsoft.com/office/drawing/2014/main" xmlns="" id="{9924300D-3385-4162-A15F-21002393C500}"/>
              </a:ext>
            </a:extLst>
          </p:cNvPr>
          <p:cNvGraphicFramePr>
            <a:graphicFrameLocks noGrp="1"/>
          </p:cNvGraphicFramePr>
          <p:nvPr>
            <p:ph idx="1"/>
            <p:extLst>
              <p:ext uri="{D42A27DB-BD31-4B8C-83A1-F6EECF244321}">
                <p14:modId xmlns:p14="http://schemas.microsoft.com/office/powerpoint/2010/main" xmlns="" val="2514239340"/>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2400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43">
            <a:extLst>
              <a:ext uri="{FF2B5EF4-FFF2-40B4-BE49-F238E27FC236}">
                <a16:creationId xmlns:a16="http://schemas.microsoft.com/office/drawing/2014/main" xmlns="" id="{BDDE9CD4-0E0A-4129-8689-A89C4E9A666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45">
            <a:extLst>
              <a:ext uri="{FF2B5EF4-FFF2-40B4-BE49-F238E27FC236}">
                <a16:creationId xmlns:a16="http://schemas.microsoft.com/office/drawing/2014/main" xmlns="" id="{85DB3CA2-FA66-42B9-90EF-394894352D8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47" name="Straight Connector 46">
              <a:extLst>
                <a:ext uri="{FF2B5EF4-FFF2-40B4-BE49-F238E27FC236}">
                  <a16:creationId xmlns:a16="http://schemas.microsoft.com/office/drawing/2014/main" xmlns="" id="{2C8D0718-07C6-45A2-A743-BC64673C965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xmlns="" id="{FAE7BCCE-817C-4933-A587-F1EF87D4B4A3}"/>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9" name="Rectangle 23">
              <a:extLst>
                <a:ext uri="{FF2B5EF4-FFF2-40B4-BE49-F238E27FC236}">
                  <a16:creationId xmlns:a16="http://schemas.microsoft.com/office/drawing/2014/main" xmlns="" id="{0E96C1E8-3E07-4AF1-BA61-7FB948F90A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5">
              <a:extLst>
                <a:ext uri="{FF2B5EF4-FFF2-40B4-BE49-F238E27FC236}">
                  <a16:creationId xmlns:a16="http://schemas.microsoft.com/office/drawing/2014/main" xmlns="" id="{B3B592D1-4031-4144-A2DB-B2D8F8C738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xmlns="" id="{55CB28D4-D6D1-4DB7-B557-D5FF65237B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Rectangle 27">
              <a:extLst>
                <a:ext uri="{FF2B5EF4-FFF2-40B4-BE49-F238E27FC236}">
                  <a16:creationId xmlns:a16="http://schemas.microsoft.com/office/drawing/2014/main" xmlns="" id="{F69D97D4-6031-4064-9BBA-2E96839A3C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28">
              <a:extLst>
                <a:ext uri="{FF2B5EF4-FFF2-40B4-BE49-F238E27FC236}">
                  <a16:creationId xmlns:a16="http://schemas.microsoft.com/office/drawing/2014/main" xmlns="" id="{BAF978AE-97B1-4224-A562-EBCE373A12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29">
              <a:extLst>
                <a:ext uri="{FF2B5EF4-FFF2-40B4-BE49-F238E27FC236}">
                  <a16:creationId xmlns:a16="http://schemas.microsoft.com/office/drawing/2014/main" xmlns="" id="{3A18250B-41A2-4BA7-9E5C-679CF3AEFB3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Isosceles Triangle 54">
              <a:extLst>
                <a:ext uri="{FF2B5EF4-FFF2-40B4-BE49-F238E27FC236}">
                  <a16:creationId xmlns:a16="http://schemas.microsoft.com/office/drawing/2014/main" xmlns="" id="{C8751ECC-5286-4332-9942-2D01B713590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55">
              <a:extLst>
                <a:ext uri="{FF2B5EF4-FFF2-40B4-BE49-F238E27FC236}">
                  <a16:creationId xmlns:a16="http://schemas.microsoft.com/office/drawing/2014/main" xmlns="" id="{5952A4A6-F619-458C-A026-6E5D6AF15D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xmlns="" id="{503E906E-60C0-4DE5-82CC-55C400BC285D}"/>
              </a:ext>
            </a:extLst>
          </p:cNvPr>
          <p:cNvSpPr>
            <a:spLocks noGrp="1"/>
          </p:cNvSpPr>
          <p:nvPr>
            <p:ph type="title"/>
          </p:nvPr>
        </p:nvSpPr>
        <p:spPr>
          <a:xfrm>
            <a:off x="677334" y="609600"/>
            <a:ext cx="8596668" cy="1320800"/>
          </a:xfrm>
        </p:spPr>
        <p:txBody>
          <a:bodyPr>
            <a:normAutofit/>
          </a:bodyPr>
          <a:lstStyle/>
          <a:p>
            <a:r>
              <a:rPr lang="en-IE" dirty="0"/>
              <a:t>Pre-Return to </a:t>
            </a:r>
            <a:r>
              <a:rPr lang="en-IE" dirty="0" smtClean="0"/>
              <a:t>Work or Angling </a:t>
            </a:r>
            <a:r>
              <a:rPr lang="en-IE" dirty="0"/>
              <a:t>Declarations</a:t>
            </a:r>
          </a:p>
        </p:txBody>
      </p:sp>
      <p:graphicFrame>
        <p:nvGraphicFramePr>
          <p:cNvPr id="7" name="Content Placeholder 2">
            <a:extLst>
              <a:ext uri="{FF2B5EF4-FFF2-40B4-BE49-F238E27FC236}">
                <a16:creationId xmlns:a16="http://schemas.microsoft.com/office/drawing/2014/main" xmlns="" id="{4FCDC4F2-F326-4178-A653-9E1BEEE27204}"/>
              </a:ext>
            </a:extLst>
          </p:cNvPr>
          <p:cNvGraphicFramePr>
            <a:graphicFrameLocks noGrp="1"/>
          </p:cNvGraphicFramePr>
          <p:nvPr>
            <p:ph idx="1"/>
            <p:extLst>
              <p:ext uri="{D42A27DB-BD31-4B8C-83A1-F6EECF244321}">
                <p14:modId xmlns:p14="http://schemas.microsoft.com/office/powerpoint/2010/main" xmlns="" val="583312584"/>
              </p:ext>
            </p:extLst>
          </p:nvPr>
        </p:nvGraphicFramePr>
        <p:xfrm>
          <a:off x="554559" y="1641989"/>
          <a:ext cx="8596668" cy="4379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939441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03E906E-60C0-4DE5-82CC-55C400BC285D}"/>
              </a:ext>
            </a:extLst>
          </p:cNvPr>
          <p:cNvSpPr>
            <a:spLocks noGrp="1"/>
          </p:cNvSpPr>
          <p:nvPr>
            <p:ph type="title"/>
          </p:nvPr>
        </p:nvSpPr>
        <p:spPr>
          <a:xfrm>
            <a:off x="1286933" y="609600"/>
            <a:ext cx="10197494" cy="1099457"/>
          </a:xfrm>
        </p:spPr>
        <p:txBody>
          <a:bodyPr>
            <a:normAutofit/>
          </a:bodyPr>
          <a:lstStyle/>
          <a:p>
            <a:r>
              <a:rPr lang="en-IE" dirty="0"/>
              <a:t>Contact Logs</a:t>
            </a:r>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7F843117-4A48-429D-95BB-38651925D6AC}"/>
              </a:ext>
            </a:extLst>
          </p:cNvPr>
          <p:cNvGraphicFramePr>
            <a:graphicFrameLocks noGrp="1"/>
          </p:cNvGraphicFramePr>
          <p:nvPr>
            <p:ph idx="1"/>
            <p:extLst>
              <p:ext uri="{D42A27DB-BD31-4B8C-83A1-F6EECF244321}">
                <p14:modId xmlns:p14="http://schemas.microsoft.com/office/powerpoint/2010/main" xmlns="" val="21239101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8746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C562095-ED14-43F8-B5FD-0F4287967CC5}"/>
              </a:ext>
            </a:extLst>
          </p:cNvPr>
          <p:cNvSpPr>
            <a:spLocks noGrp="1"/>
          </p:cNvSpPr>
          <p:nvPr>
            <p:ph type="title"/>
          </p:nvPr>
        </p:nvSpPr>
        <p:spPr>
          <a:xfrm>
            <a:off x="1286933" y="609600"/>
            <a:ext cx="10197494" cy="1099457"/>
          </a:xfrm>
        </p:spPr>
        <p:txBody>
          <a:bodyPr>
            <a:normAutofit/>
          </a:bodyPr>
          <a:lstStyle/>
          <a:p>
            <a:r>
              <a:rPr lang="en-IE" dirty="0"/>
              <a:t>Social and Physical Distancing:</a:t>
            </a:r>
          </a:p>
        </p:txBody>
      </p:sp>
      <p:sp>
        <p:nvSpPr>
          <p:cNvPr id="7"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9" name="Content Placeholder 2">
            <a:extLst>
              <a:ext uri="{FF2B5EF4-FFF2-40B4-BE49-F238E27FC236}">
                <a16:creationId xmlns:a16="http://schemas.microsoft.com/office/drawing/2014/main" xmlns="" id="{D09277CA-1F37-4820-BFE3-049046930E84}"/>
              </a:ext>
            </a:extLst>
          </p:cNvPr>
          <p:cNvGraphicFramePr>
            <a:graphicFrameLocks noGrp="1"/>
          </p:cNvGraphicFramePr>
          <p:nvPr>
            <p:ph idx="1"/>
            <p:extLst>
              <p:ext uri="{D42A27DB-BD31-4B8C-83A1-F6EECF244321}">
                <p14:modId xmlns:p14="http://schemas.microsoft.com/office/powerpoint/2010/main" xmlns="" val="268163163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65035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064AC81-7B23-424B-9241-E9BDEF066B4E}"/>
              </a:ext>
            </a:extLst>
          </p:cNvPr>
          <p:cNvSpPr>
            <a:spLocks noGrp="1"/>
          </p:cNvSpPr>
          <p:nvPr>
            <p:ph type="title"/>
          </p:nvPr>
        </p:nvSpPr>
        <p:spPr>
          <a:xfrm>
            <a:off x="1286933" y="609600"/>
            <a:ext cx="10197494" cy="1099457"/>
          </a:xfrm>
        </p:spPr>
        <p:txBody>
          <a:bodyPr>
            <a:normAutofit/>
          </a:bodyPr>
          <a:lstStyle/>
          <a:p>
            <a:r>
              <a:rPr lang="en-IE" dirty="0"/>
              <a:t>Social and Physical Distancing:</a:t>
            </a:r>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5EA6E520-7D1E-44F2-BFE0-8A97C52FC7CF}"/>
              </a:ext>
            </a:extLst>
          </p:cNvPr>
          <p:cNvGraphicFramePr>
            <a:graphicFrameLocks noGrp="1"/>
          </p:cNvGraphicFramePr>
          <p:nvPr>
            <p:ph idx="1"/>
            <p:extLst>
              <p:ext uri="{D42A27DB-BD31-4B8C-83A1-F6EECF244321}">
                <p14:modId xmlns:p14="http://schemas.microsoft.com/office/powerpoint/2010/main" xmlns="" val="222783938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422774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xmlns="" id="{1F2B4773-3207-44CC-B7AC-892B704982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xmlns="" id="{2B8267CA-A7A5-4E11-9D92-4EAC3DD3E80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xmlns="" id="{E83D61B5-C6B4-4A4B-85AD-FEE7A54912C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xmlns="" id="{A0B67FE4-688F-4497-8BFD-157613A697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xmlns="" id="{3BF5BE1A-9BAC-4581-A82B-FD8FE31595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xmlns="" id="{971E5644-6772-414A-8199-E30BFB02A5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xmlns="" id="{E8246D50-BB0C-408E-93FD-7B8D63A7F7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xmlns="" id="{AFBC5D22-68C1-44FB-8181-CB84ECAA83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xmlns="" id="{FB6D0FCE-FBDB-4655-A1A7-640B1E86B5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xmlns="" id="{BC8157DF-FD90-4AD6-B803-3AC0ACD8E6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xmlns="" id="{3548B067-9D63-4D21-92EF-CBC9E6338C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83" name="Rectangle 82">
            <a:extLst>
              <a:ext uri="{FF2B5EF4-FFF2-40B4-BE49-F238E27FC236}">
                <a16:creationId xmlns:a16="http://schemas.microsoft.com/office/drawing/2014/main" xmlns="" id="{A65AC7D1-EAA9-48F5-B509-60A7F50BF7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5" name="Rectangle 84">
            <a:extLst>
              <a:ext uri="{FF2B5EF4-FFF2-40B4-BE49-F238E27FC236}">
                <a16:creationId xmlns:a16="http://schemas.microsoft.com/office/drawing/2014/main" xmlns="" id="{D6320AF9-619A-4175-865B-5663E1AEF4C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 name="Straight Connector 86">
            <a:extLst>
              <a:ext uri="{FF2B5EF4-FFF2-40B4-BE49-F238E27FC236}">
                <a16:creationId xmlns:a16="http://schemas.microsoft.com/office/drawing/2014/main" xmlns="" id="{063B6EC6-D752-4EE7-908B-F8F19E8C7FE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xmlns="" id="{EFECD4E8-AD3E-4228-82A2-9461958EA94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91" name="Rectangle 23">
            <a:extLst>
              <a:ext uri="{FF2B5EF4-FFF2-40B4-BE49-F238E27FC236}">
                <a16:creationId xmlns:a16="http://schemas.microsoft.com/office/drawing/2014/main" xmlns="" id="{7E018740-5C2B-4A41-AC1A-7E68D1EC19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3" name="Rectangle 25">
            <a:extLst>
              <a:ext uri="{FF2B5EF4-FFF2-40B4-BE49-F238E27FC236}">
                <a16:creationId xmlns:a16="http://schemas.microsoft.com/office/drawing/2014/main" xmlns="" id="{166F75A4-C475-4941-8EE2-B80A06A2C1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5" name="Isosceles Triangle 94">
            <a:extLst>
              <a:ext uri="{FF2B5EF4-FFF2-40B4-BE49-F238E27FC236}">
                <a16:creationId xmlns:a16="http://schemas.microsoft.com/office/drawing/2014/main" xmlns="" id="{A032553A-72E8-4B0D-8405-FF9771C9AF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97" name="Rectangle 27">
            <a:extLst>
              <a:ext uri="{FF2B5EF4-FFF2-40B4-BE49-F238E27FC236}">
                <a16:creationId xmlns:a16="http://schemas.microsoft.com/office/drawing/2014/main" xmlns="" id="{765800AC-C3B9-498E-87BC-29FAE4C76B2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9" name="Isosceles Triangle 98">
            <a:extLst>
              <a:ext uri="{FF2B5EF4-FFF2-40B4-BE49-F238E27FC236}">
                <a16:creationId xmlns:a16="http://schemas.microsoft.com/office/drawing/2014/main" xmlns="" id="{1F9D6ACB-2FF4-49F9-978A-E0D5327FC6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1" name="Freeform: Shape 100">
            <a:extLst>
              <a:ext uri="{FF2B5EF4-FFF2-40B4-BE49-F238E27FC236}">
                <a16:creationId xmlns:a16="http://schemas.microsoft.com/office/drawing/2014/main" xmlns="" id="{A5EC319D-0FEA-4B95-A3EA-01E35672C9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22A6A740-A2CE-4C7F-82CB-933C9CEEA62E}"/>
              </a:ext>
            </a:extLst>
          </p:cNvPr>
          <p:cNvSpPr>
            <a:spLocks noGrp="1"/>
          </p:cNvSpPr>
          <p:nvPr>
            <p:ph type="title"/>
          </p:nvPr>
        </p:nvSpPr>
        <p:spPr>
          <a:xfrm>
            <a:off x="6767256" y="324094"/>
            <a:ext cx="4512989" cy="944267"/>
          </a:xfrm>
        </p:spPr>
        <p:txBody>
          <a:bodyPr vert="horz" lIns="91440" tIns="45720" rIns="91440" bIns="45720" rtlCol="0" anchor="ctr">
            <a:normAutofit/>
          </a:bodyPr>
          <a:lstStyle/>
          <a:p>
            <a:r>
              <a:rPr lang="en-US" dirty="0">
                <a:solidFill>
                  <a:srgbClr val="FFFFFF"/>
                </a:solidFill>
              </a:rPr>
              <a:t>Hand Hygiene</a:t>
            </a:r>
          </a:p>
        </p:txBody>
      </p:sp>
      <p:pic>
        <p:nvPicPr>
          <p:cNvPr id="2050" name="Picture 2" descr="WHO | Clean hands protect against infection">
            <a:extLst>
              <a:ext uri="{FF2B5EF4-FFF2-40B4-BE49-F238E27FC236}">
                <a16:creationId xmlns:a16="http://schemas.microsoft.com/office/drawing/2014/main" xmlns="" id="{6955C3DF-EB5B-49A8-B2B3-F828BB50D000}"/>
              </a:ext>
            </a:extLst>
          </p:cNvPr>
          <p:cNvPicPr>
            <a:picLocks noGrp="1" noChangeAspect="1" noChangeArrowheads="1"/>
          </p:cNvPicPr>
          <p:nvPr>
            <p:ph sz="quarter" idx="4"/>
          </p:nvPr>
        </p:nvPicPr>
        <p:blipFill>
          <a:blip r:embed="rId2">
            <a:extLst>
              <a:ext uri="{28A0092B-C50C-407E-A947-70E740481C1C}">
                <a14:useLocalDpi xmlns:a14="http://schemas.microsoft.com/office/drawing/2010/main" xmlns="" val="0"/>
              </a:ext>
            </a:extLst>
          </a:blip>
          <a:stretch>
            <a:fillRect/>
          </a:stretch>
        </p:blipFill>
        <p:spPr bwMode="auto">
          <a:xfrm>
            <a:off x="984474" y="1072628"/>
            <a:ext cx="3946827" cy="46101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Content Placeholder 2">
            <a:extLst>
              <a:ext uri="{FF2B5EF4-FFF2-40B4-BE49-F238E27FC236}">
                <a16:creationId xmlns:a16="http://schemas.microsoft.com/office/drawing/2014/main" xmlns="" id="{8AF3F430-0203-4D3D-8A19-BC3A32F2FF3B}"/>
              </a:ext>
            </a:extLst>
          </p:cNvPr>
          <p:cNvSpPr>
            <a:spLocks noGrp="1"/>
          </p:cNvSpPr>
          <p:nvPr>
            <p:ph sz="half" idx="2"/>
          </p:nvPr>
        </p:nvSpPr>
        <p:spPr>
          <a:xfrm>
            <a:off x="7098737" y="1359907"/>
            <a:ext cx="4763296" cy="4808083"/>
          </a:xfrm>
        </p:spPr>
        <p:txBody>
          <a:bodyPr vert="horz" lIns="91440" tIns="45720" rIns="91440" bIns="45720" rtlCol="0" anchor="t">
            <a:normAutofit fontScale="77500" lnSpcReduction="20000"/>
          </a:bodyPr>
          <a:lstStyle/>
          <a:p>
            <a:pPr>
              <a:lnSpc>
                <a:spcPct val="90000"/>
              </a:lnSpc>
            </a:pPr>
            <a:r>
              <a:rPr lang="en-US" sz="1600" dirty="0">
                <a:solidFill>
                  <a:srgbClr val="FFFFFF"/>
                </a:solidFill>
              </a:rPr>
              <a:t>All </a:t>
            </a:r>
            <a:r>
              <a:rPr lang="en-US" sz="1600" dirty="0" smtClean="0">
                <a:solidFill>
                  <a:srgbClr val="FFFFFF"/>
                </a:solidFill>
              </a:rPr>
              <a:t>volunteers/employees/anglers </a:t>
            </a:r>
            <a:r>
              <a:rPr lang="en-US" sz="1600" dirty="0">
                <a:solidFill>
                  <a:srgbClr val="FFFFFF"/>
                </a:solidFill>
              </a:rPr>
              <a:t>must comply with HSE Hand Hygiene advice including:</a:t>
            </a:r>
          </a:p>
          <a:p>
            <a:pPr lvl="1">
              <a:lnSpc>
                <a:spcPct val="90000"/>
              </a:lnSpc>
            </a:pPr>
            <a:r>
              <a:rPr lang="en-US" dirty="0">
                <a:solidFill>
                  <a:srgbClr val="FFFFFF"/>
                </a:solidFill>
              </a:rPr>
              <a:t>Washing hands regularly and thoroughly</a:t>
            </a:r>
          </a:p>
          <a:p>
            <a:pPr lvl="2">
              <a:lnSpc>
                <a:spcPct val="90000"/>
              </a:lnSpc>
            </a:pPr>
            <a:r>
              <a:rPr lang="en-US" sz="1600" dirty="0">
                <a:solidFill>
                  <a:srgbClr val="FFFFFF"/>
                </a:solidFill>
              </a:rPr>
              <a:t>After coughing or sneezing</a:t>
            </a:r>
          </a:p>
          <a:p>
            <a:pPr lvl="2">
              <a:lnSpc>
                <a:spcPct val="90000"/>
              </a:lnSpc>
            </a:pPr>
            <a:r>
              <a:rPr lang="en-US" sz="1600" dirty="0">
                <a:solidFill>
                  <a:srgbClr val="FFFFFF"/>
                </a:solidFill>
              </a:rPr>
              <a:t>Before and after eating </a:t>
            </a:r>
          </a:p>
          <a:p>
            <a:pPr lvl="2">
              <a:lnSpc>
                <a:spcPct val="90000"/>
              </a:lnSpc>
            </a:pPr>
            <a:r>
              <a:rPr lang="en-US" sz="1600" dirty="0">
                <a:solidFill>
                  <a:srgbClr val="FFFFFF"/>
                </a:solidFill>
              </a:rPr>
              <a:t>Before and after preparing food</a:t>
            </a:r>
          </a:p>
          <a:p>
            <a:pPr lvl="2">
              <a:lnSpc>
                <a:spcPct val="90000"/>
              </a:lnSpc>
            </a:pPr>
            <a:r>
              <a:rPr lang="en-US" sz="1600" dirty="0">
                <a:solidFill>
                  <a:srgbClr val="FFFFFF"/>
                </a:solidFill>
              </a:rPr>
              <a:t>Before and after smoking or vaping</a:t>
            </a:r>
          </a:p>
          <a:p>
            <a:pPr lvl="2">
              <a:lnSpc>
                <a:spcPct val="90000"/>
              </a:lnSpc>
            </a:pPr>
            <a:r>
              <a:rPr lang="en-US" sz="1600" dirty="0">
                <a:solidFill>
                  <a:srgbClr val="FFFFFF"/>
                </a:solidFill>
              </a:rPr>
              <a:t>Before and after being on public transport</a:t>
            </a:r>
          </a:p>
          <a:p>
            <a:pPr lvl="2">
              <a:lnSpc>
                <a:spcPct val="90000"/>
              </a:lnSpc>
            </a:pPr>
            <a:r>
              <a:rPr lang="en-US" sz="1600" dirty="0">
                <a:solidFill>
                  <a:srgbClr val="FFFFFF"/>
                </a:solidFill>
              </a:rPr>
              <a:t>Before and after being in a crowd</a:t>
            </a:r>
          </a:p>
          <a:p>
            <a:pPr lvl="2">
              <a:lnSpc>
                <a:spcPct val="90000"/>
              </a:lnSpc>
            </a:pPr>
            <a:r>
              <a:rPr lang="en-US" sz="1600" dirty="0">
                <a:solidFill>
                  <a:srgbClr val="FFFFFF"/>
                </a:solidFill>
              </a:rPr>
              <a:t>If in contact with someone who is displaying any COVID-19 symptoms</a:t>
            </a:r>
          </a:p>
          <a:p>
            <a:pPr lvl="2">
              <a:lnSpc>
                <a:spcPct val="90000"/>
              </a:lnSpc>
            </a:pPr>
            <a:r>
              <a:rPr lang="en-US" sz="1600" dirty="0">
                <a:solidFill>
                  <a:srgbClr val="FFFFFF"/>
                </a:solidFill>
              </a:rPr>
              <a:t>When arriving and leaving the </a:t>
            </a:r>
            <a:r>
              <a:rPr lang="en-US" sz="1600" dirty="0" smtClean="0">
                <a:solidFill>
                  <a:srgbClr val="FFFFFF"/>
                </a:solidFill>
              </a:rPr>
              <a:t>workplace or </a:t>
            </a:r>
            <a:r>
              <a:rPr lang="en-US" sz="1600" dirty="0" err="1" smtClean="0">
                <a:solidFill>
                  <a:srgbClr val="FFFFFF"/>
                </a:solidFill>
              </a:rPr>
              <a:t>organised</a:t>
            </a:r>
            <a:r>
              <a:rPr lang="en-US" sz="1600" dirty="0" smtClean="0">
                <a:solidFill>
                  <a:srgbClr val="FFFFFF"/>
                </a:solidFill>
              </a:rPr>
              <a:t> events</a:t>
            </a:r>
            <a:endParaRPr lang="en-US" sz="1600" dirty="0">
              <a:solidFill>
                <a:srgbClr val="FFFFFF"/>
              </a:solidFill>
            </a:endParaRPr>
          </a:p>
          <a:p>
            <a:pPr lvl="2">
              <a:lnSpc>
                <a:spcPct val="90000"/>
              </a:lnSpc>
            </a:pPr>
            <a:r>
              <a:rPr lang="en-US" sz="1600" dirty="0">
                <a:solidFill>
                  <a:srgbClr val="FFFFFF"/>
                </a:solidFill>
              </a:rPr>
              <a:t>After using the toilet</a:t>
            </a:r>
          </a:p>
          <a:p>
            <a:pPr lvl="2">
              <a:lnSpc>
                <a:spcPct val="90000"/>
              </a:lnSpc>
            </a:pPr>
            <a:r>
              <a:rPr lang="en-US" sz="1600" dirty="0">
                <a:solidFill>
                  <a:srgbClr val="FFFFFF"/>
                </a:solidFill>
              </a:rPr>
              <a:t>Before and after using shared equipment or materials</a:t>
            </a:r>
          </a:p>
          <a:p>
            <a:pPr lvl="2">
              <a:lnSpc>
                <a:spcPct val="90000"/>
              </a:lnSpc>
            </a:pPr>
            <a:r>
              <a:rPr lang="en-US" sz="1600" dirty="0">
                <a:solidFill>
                  <a:srgbClr val="FFFFFF"/>
                </a:solidFill>
              </a:rPr>
              <a:t>When caring for the sick</a:t>
            </a:r>
          </a:p>
          <a:p>
            <a:pPr lvl="2">
              <a:lnSpc>
                <a:spcPct val="90000"/>
              </a:lnSpc>
            </a:pPr>
            <a:r>
              <a:rPr lang="en-US" sz="1600" dirty="0">
                <a:solidFill>
                  <a:srgbClr val="FFFFFF"/>
                </a:solidFill>
              </a:rPr>
              <a:t>When hands are visibly dirty</a:t>
            </a:r>
          </a:p>
          <a:p>
            <a:pPr lvl="2">
              <a:lnSpc>
                <a:spcPct val="90000"/>
              </a:lnSpc>
            </a:pPr>
            <a:r>
              <a:rPr lang="en-US" sz="1600" dirty="0">
                <a:solidFill>
                  <a:srgbClr val="FFFFFF"/>
                </a:solidFill>
              </a:rPr>
              <a:t>You can use alcohol hand rub if hands are not visibly dirty</a:t>
            </a:r>
          </a:p>
        </p:txBody>
      </p:sp>
      <p:sp>
        <p:nvSpPr>
          <p:cNvPr id="8" name="TextBox 7">
            <a:extLst>
              <a:ext uri="{FF2B5EF4-FFF2-40B4-BE49-F238E27FC236}">
                <a16:creationId xmlns:a16="http://schemas.microsoft.com/office/drawing/2014/main" xmlns="" id="{60FADBF7-00B9-4AF3-A813-FB6EFDEFA22D}"/>
              </a:ext>
            </a:extLst>
          </p:cNvPr>
          <p:cNvSpPr txBox="1"/>
          <p:nvPr/>
        </p:nvSpPr>
        <p:spPr>
          <a:xfrm>
            <a:off x="757251" y="5783358"/>
            <a:ext cx="7281644" cy="723275"/>
          </a:xfrm>
          <a:prstGeom prst="rect">
            <a:avLst/>
          </a:prstGeom>
          <a:noFill/>
        </p:spPr>
        <p:txBody>
          <a:bodyPr wrap="square" rtlCol="0">
            <a:spAutoFit/>
          </a:bodyPr>
          <a:lstStyle/>
          <a:p>
            <a:pPr>
              <a:spcAft>
                <a:spcPts val="600"/>
              </a:spcAft>
            </a:pPr>
            <a:r>
              <a:rPr lang="en-IE" dirty="0">
                <a:solidFill>
                  <a:schemeClr val="accent1"/>
                </a:solidFill>
              </a:rPr>
              <a:t>Please </a:t>
            </a:r>
            <a:r>
              <a:rPr lang="en-IE" dirty="0" smtClean="0">
                <a:solidFill>
                  <a:schemeClr val="accent1"/>
                </a:solidFill>
              </a:rPr>
              <a:t>use correct </a:t>
            </a:r>
            <a:r>
              <a:rPr lang="en-IE" dirty="0">
                <a:solidFill>
                  <a:schemeClr val="accent1"/>
                </a:solidFill>
              </a:rPr>
              <a:t>handwashing </a:t>
            </a:r>
            <a:endParaRPr lang="en-IE" dirty="0" smtClean="0">
              <a:solidFill>
                <a:schemeClr val="accent1"/>
              </a:solidFill>
            </a:endParaRPr>
          </a:p>
          <a:p>
            <a:pPr>
              <a:spcAft>
                <a:spcPts val="600"/>
              </a:spcAft>
            </a:pPr>
            <a:r>
              <a:rPr lang="en-IE" dirty="0" smtClean="0">
                <a:solidFill>
                  <a:schemeClr val="accent1"/>
                </a:solidFill>
              </a:rPr>
              <a:t>technique</a:t>
            </a:r>
            <a:endParaRPr lang="en-IE" dirty="0">
              <a:solidFill>
                <a:schemeClr val="accent1"/>
              </a:solidFill>
            </a:endParaRPr>
          </a:p>
        </p:txBody>
      </p:sp>
      <p:sp>
        <p:nvSpPr>
          <p:cNvPr id="11" name="TextBox 10">
            <a:extLst>
              <a:ext uri="{FF2B5EF4-FFF2-40B4-BE49-F238E27FC236}">
                <a16:creationId xmlns:a16="http://schemas.microsoft.com/office/drawing/2014/main" xmlns="" id="{E8260C64-130A-4BAD-8872-A1EDC508AE5E}"/>
              </a:ext>
            </a:extLst>
          </p:cNvPr>
          <p:cNvSpPr txBox="1"/>
          <p:nvPr/>
        </p:nvSpPr>
        <p:spPr>
          <a:xfrm>
            <a:off x="841784" y="514397"/>
            <a:ext cx="3899307" cy="369332"/>
          </a:xfrm>
          <a:prstGeom prst="rect">
            <a:avLst/>
          </a:prstGeom>
          <a:noFill/>
        </p:spPr>
        <p:txBody>
          <a:bodyPr wrap="square" rtlCol="0">
            <a:spAutoFit/>
          </a:bodyPr>
          <a:lstStyle/>
          <a:p>
            <a:r>
              <a:rPr lang="en-IE" dirty="0">
                <a:solidFill>
                  <a:schemeClr val="accent1"/>
                </a:solidFill>
              </a:rPr>
              <a:t>Correct Hand Washing Technique</a:t>
            </a:r>
          </a:p>
        </p:txBody>
      </p:sp>
    </p:spTree>
    <p:extLst>
      <p:ext uri="{BB962C8B-B14F-4D97-AF65-F5344CB8AC3E}">
        <p14:creationId xmlns:p14="http://schemas.microsoft.com/office/powerpoint/2010/main" xmlns="" val="4118998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10">
            <a:extLst>
              <a:ext uri="{FF2B5EF4-FFF2-40B4-BE49-F238E27FC236}">
                <a16:creationId xmlns:a16="http://schemas.microsoft.com/office/drawing/2014/main" xmlns="" id="{1F2B4773-3207-44CC-B7AC-892B704982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2" name="Straight Connector 11">
              <a:extLst>
                <a:ext uri="{FF2B5EF4-FFF2-40B4-BE49-F238E27FC236}">
                  <a16:creationId xmlns:a16="http://schemas.microsoft.com/office/drawing/2014/main" xmlns="" id="{2B8267CA-A7A5-4E11-9D92-4EAC3DD3E80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E83D61B5-C6B4-4A4B-85AD-FEE7A54912C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xmlns="" id="{A0B67FE4-688F-4497-8BFD-157613A697D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xmlns="" id="{3BF5BE1A-9BAC-4581-A82B-FD8FE31595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xmlns="" id="{971E5644-6772-414A-8199-E30BFB02A5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xmlns="" id="{E8246D50-BB0C-408E-93FD-7B8D63A7F7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xmlns="" id="{AFBC5D22-68C1-44FB-8181-CB84ECAA83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xmlns="" id="{FB6D0FCE-FBDB-4655-A1A7-640B1E86B5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xmlns="" id="{BC8157DF-FD90-4AD6-B803-3AC0ACD8E6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xmlns="" id="{3548B067-9D63-4D21-92EF-CBC9E6338C8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xmlns="" id="{D7A3C9E7-A303-4C16-ACC1-2B8FB562E02B}"/>
              </a:ext>
            </a:extLst>
          </p:cNvPr>
          <p:cNvSpPr>
            <a:spLocks noGrp="1"/>
          </p:cNvSpPr>
          <p:nvPr>
            <p:ph type="title"/>
          </p:nvPr>
        </p:nvSpPr>
        <p:spPr>
          <a:xfrm>
            <a:off x="595062" y="419325"/>
            <a:ext cx="8349236" cy="855406"/>
          </a:xfrm>
        </p:spPr>
        <p:txBody>
          <a:bodyPr vert="horz" lIns="91440" tIns="45720" rIns="91440" bIns="45720" rtlCol="0" anchor="ctr">
            <a:normAutofit/>
          </a:bodyPr>
          <a:lstStyle/>
          <a:p>
            <a:r>
              <a:rPr lang="en-US" sz="3600" dirty="0"/>
              <a:t>Cough Etiquette/Respiratory Hygiene </a:t>
            </a:r>
          </a:p>
        </p:txBody>
      </p:sp>
      <p:sp>
        <p:nvSpPr>
          <p:cNvPr id="4" name="Text Placeholder 3">
            <a:extLst>
              <a:ext uri="{FF2B5EF4-FFF2-40B4-BE49-F238E27FC236}">
                <a16:creationId xmlns:a16="http://schemas.microsoft.com/office/drawing/2014/main" xmlns="" id="{0628B5CD-27BF-4189-8C5E-6E0AF15C8F7B}"/>
              </a:ext>
            </a:extLst>
          </p:cNvPr>
          <p:cNvSpPr>
            <a:spLocks noGrp="1"/>
          </p:cNvSpPr>
          <p:nvPr>
            <p:ph type="body" sz="half" idx="2"/>
          </p:nvPr>
        </p:nvSpPr>
        <p:spPr>
          <a:xfrm>
            <a:off x="681163" y="1708973"/>
            <a:ext cx="3731446" cy="4297000"/>
          </a:xfrm>
        </p:spPr>
        <p:txBody>
          <a:bodyPr vert="horz" lIns="91440" tIns="45720" rIns="91440" bIns="45720" rtlCol="0">
            <a:normAutofit lnSpcReduction="10000"/>
          </a:bodyPr>
          <a:lstStyle/>
          <a:p>
            <a:pPr>
              <a:buFont typeface="Wingdings 3" charset="2"/>
              <a:buChar char=""/>
            </a:pPr>
            <a:r>
              <a:rPr lang="en-US" sz="1800" dirty="0"/>
              <a:t>All </a:t>
            </a:r>
            <a:r>
              <a:rPr lang="en-US" sz="1800" dirty="0" smtClean="0"/>
              <a:t>volunteers /employees /anglers should </a:t>
            </a:r>
            <a:r>
              <a:rPr lang="en-US" sz="1800" dirty="0"/>
              <a:t>comply with the following respiratory hygiene measures:</a:t>
            </a:r>
          </a:p>
          <a:p>
            <a:pPr lvl="1">
              <a:buFont typeface="Wingdings 3" charset="2"/>
              <a:buChar char=""/>
            </a:pPr>
            <a:r>
              <a:rPr lang="en-US" sz="1800" dirty="0"/>
              <a:t>Use a tissue to cover your mouth and nose when sneezing or coughing</a:t>
            </a:r>
          </a:p>
          <a:p>
            <a:pPr lvl="1">
              <a:buFont typeface="Wingdings 3" charset="2"/>
              <a:buChar char=""/>
            </a:pPr>
            <a:r>
              <a:rPr lang="en-US" sz="1800" dirty="0"/>
              <a:t>If you don’t have a tissue, cough or sneeze into your elbow</a:t>
            </a:r>
          </a:p>
          <a:p>
            <a:pPr lvl="1">
              <a:buFont typeface="Wingdings 3" charset="2"/>
              <a:buChar char=""/>
            </a:pPr>
            <a:r>
              <a:rPr lang="en-US" sz="1800" dirty="0"/>
              <a:t>Dispose of your tissue in the bin after use</a:t>
            </a:r>
          </a:p>
          <a:p>
            <a:pPr lvl="1">
              <a:buFont typeface="Wingdings 3" charset="2"/>
              <a:buChar char=""/>
            </a:pPr>
            <a:r>
              <a:rPr lang="en-US" sz="1800" dirty="0"/>
              <a:t>Wash your hands immediately</a:t>
            </a:r>
          </a:p>
        </p:txBody>
      </p:sp>
      <p:pic>
        <p:nvPicPr>
          <p:cNvPr id="6" name="Picture 5">
            <a:extLst>
              <a:ext uri="{FF2B5EF4-FFF2-40B4-BE49-F238E27FC236}">
                <a16:creationId xmlns:a16="http://schemas.microsoft.com/office/drawing/2014/main" xmlns="" id="{E17C46DB-B8FA-4439-8451-6D61650AF3AA}"/>
              </a:ext>
            </a:extLst>
          </p:cNvPr>
          <p:cNvPicPr>
            <a:picLocks noChangeAspect="1"/>
          </p:cNvPicPr>
          <p:nvPr/>
        </p:nvPicPr>
        <p:blipFill>
          <a:blip r:embed="rId2"/>
          <a:stretch>
            <a:fillRect/>
          </a:stretch>
        </p:blipFill>
        <p:spPr>
          <a:xfrm>
            <a:off x="5435187" y="1708973"/>
            <a:ext cx="3098645" cy="4379713"/>
          </a:xfrm>
          <a:prstGeom prst="rect">
            <a:avLst/>
          </a:prstGeom>
        </p:spPr>
      </p:pic>
    </p:spTree>
    <p:extLst>
      <p:ext uri="{BB962C8B-B14F-4D97-AF65-F5344CB8AC3E}">
        <p14:creationId xmlns:p14="http://schemas.microsoft.com/office/powerpoint/2010/main" xmlns="" val="22859833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45E930-5D33-42E4-80D3-777846ED116F}"/>
              </a:ext>
            </a:extLst>
          </p:cNvPr>
          <p:cNvSpPr>
            <a:spLocks noGrp="1"/>
          </p:cNvSpPr>
          <p:nvPr>
            <p:ph type="title"/>
          </p:nvPr>
        </p:nvSpPr>
        <p:spPr>
          <a:xfrm>
            <a:off x="677334" y="609600"/>
            <a:ext cx="8596668" cy="1320800"/>
          </a:xfrm>
        </p:spPr>
        <p:txBody>
          <a:bodyPr>
            <a:normAutofit/>
          </a:bodyPr>
          <a:lstStyle/>
          <a:p>
            <a:r>
              <a:rPr lang="en-IE" dirty="0"/>
              <a:t>Cleaning and Sanitisation</a:t>
            </a:r>
          </a:p>
        </p:txBody>
      </p:sp>
      <p:graphicFrame>
        <p:nvGraphicFramePr>
          <p:cNvPr id="16" name="Content Placeholder 2">
            <a:extLst>
              <a:ext uri="{FF2B5EF4-FFF2-40B4-BE49-F238E27FC236}">
                <a16:creationId xmlns:a16="http://schemas.microsoft.com/office/drawing/2014/main" xmlns="" id="{6C08D659-065E-4542-BD50-AE4BCA4D7927}"/>
              </a:ext>
            </a:extLst>
          </p:cNvPr>
          <p:cNvGraphicFramePr>
            <a:graphicFrameLocks noGrp="1"/>
          </p:cNvGraphicFramePr>
          <p:nvPr>
            <p:ph idx="1"/>
            <p:extLst>
              <p:ext uri="{D42A27DB-BD31-4B8C-83A1-F6EECF244321}">
                <p14:modId xmlns:p14="http://schemas.microsoft.com/office/powerpoint/2010/main" xmlns="" val="935845035"/>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934941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xmlns="" id="{E80B86A7-A1EC-475B-9166-88902B033A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03E906E-60C0-4DE5-82CC-55C400BC285D}"/>
              </a:ext>
            </a:extLst>
          </p:cNvPr>
          <p:cNvSpPr>
            <a:spLocks noGrp="1"/>
          </p:cNvSpPr>
          <p:nvPr>
            <p:ph type="title"/>
          </p:nvPr>
        </p:nvSpPr>
        <p:spPr>
          <a:xfrm>
            <a:off x="1333502" y="609600"/>
            <a:ext cx="8596668" cy="1320800"/>
          </a:xfrm>
        </p:spPr>
        <p:txBody>
          <a:bodyPr>
            <a:normAutofit/>
          </a:bodyPr>
          <a:lstStyle/>
          <a:p>
            <a:r>
              <a:rPr lang="en-IE" dirty="0"/>
              <a:t>Welfare Facilities</a:t>
            </a:r>
          </a:p>
        </p:txBody>
      </p:sp>
      <p:sp>
        <p:nvSpPr>
          <p:cNvPr id="34" name="Isosceles Triangle 9">
            <a:extLst>
              <a:ext uri="{FF2B5EF4-FFF2-40B4-BE49-F238E27FC236}">
                <a16:creationId xmlns:a16="http://schemas.microsoft.com/office/drawing/2014/main" xmlns="" id="{C2C29CB1-9F74-4879-A6AF-AEA67B6F1F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Content Placeholder 2">
            <a:extLst>
              <a:ext uri="{FF2B5EF4-FFF2-40B4-BE49-F238E27FC236}">
                <a16:creationId xmlns:a16="http://schemas.microsoft.com/office/drawing/2014/main" xmlns="" id="{36AAD86E-9AAD-4475-805A-11C523B091DD}"/>
              </a:ext>
            </a:extLst>
          </p:cNvPr>
          <p:cNvSpPr>
            <a:spLocks noGrp="1"/>
          </p:cNvSpPr>
          <p:nvPr>
            <p:ph idx="1"/>
          </p:nvPr>
        </p:nvSpPr>
        <p:spPr>
          <a:xfrm>
            <a:off x="1333502" y="2160589"/>
            <a:ext cx="8596668" cy="3880773"/>
          </a:xfrm>
        </p:spPr>
        <p:txBody>
          <a:bodyPr>
            <a:normAutofit/>
          </a:bodyPr>
          <a:lstStyle/>
          <a:p>
            <a:pPr>
              <a:lnSpc>
                <a:spcPct val="90000"/>
              </a:lnSpc>
            </a:pPr>
            <a:r>
              <a:rPr lang="en-IE" sz="1300" dirty="0"/>
              <a:t>Welfare facilities such as bathrooms, </a:t>
            </a:r>
            <a:r>
              <a:rPr lang="en-IE" sz="1300" dirty="0" smtClean="0"/>
              <a:t>boat heads, tea </a:t>
            </a:r>
            <a:r>
              <a:rPr lang="en-IE" sz="1300" dirty="0"/>
              <a:t>stations, canteens, </a:t>
            </a:r>
            <a:r>
              <a:rPr lang="en-IE" sz="1300" dirty="0" smtClean="0"/>
              <a:t>coach training breakout </a:t>
            </a:r>
            <a:r>
              <a:rPr lang="en-IE" sz="1300" dirty="0"/>
              <a:t>areas </a:t>
            </a:r>
            <a:r>
              <a:rPr lang="en-IE" sz="1300" dirty="0" err="1"/>
              <a:t>etc</a:t>
            </a:r>
            <a:r>
              <a:rPr lang="en-IE" sz="1300" dirty="0"/>
              <a:t> may pose high risk of infection due to high levels of staff contact and circulation.</a:t>
            </a:r>
          </a:p>
          <a:p>
            <a:pPr>
              <a:lnSpc>
                <a:spcPct val="90000"/>
              </a:lnSpc>
            </a:pPr>
            <a:r>
              <a:rPr lang="en-IE" sz="1300" dirty="0" smtClean="0"/>
              <a:t>The ACI’s policy </a:t>
            </a:r>
            <a:r>
              <a:rPr lang="en-IE" sz="1300" dirty="0"/>
              <a:t>is that welfare facilities in each location will be risk assessed and control measures put in place to minimise risk. Measures may include the following:</a:t>
            </a:r>
          </a:p>
          <a:p>
            <a:pPr lvl="1">
              <a:lnSpc>
                <a:spcPct val="90000"/>
              </a:lnSpc>
            </a:pPr>
            <a:r>
              <a:rPr lang="en-IE" sz="1300" dirty="0"/>
              <a:t>Restriction or closure of seating areas</a:t>
            </a:r>
          </a:p>
          <a:p>
            <a:pPr lvl="1">
              <a:lnSpc>
                <a:spcPct val="90000"/>
              </a:lnSpc>
            </a:pPr>
            <a:r>
              <a:rPr lang="en-IE" sz="1300" dirty="0"/>
              <a:t>Restrictions around use of shared facilities e.g. fridges, kettles, microwaves</a:t>
            </a:r>
          </a:p>
          <a:p>
            <a:pPr lvl="1">
              <a:lnSpc>
                <a:spcPct val="90000"/>
              </a:lnSpc>
            </a:pPr>
            <a:r>
              <a:rPr lang="en-IE" sz="1300" dirty="0"/>
              <a:t>Introduction of disposable cups, plates </a:t>
            </a:r>
            <a:r>
              <a:rPr lang="en-IE" sz="1300" dirty="0" smtClean="0"/>
              <a:t>etc.</a:t>
            </a:r>
            <a:endParaRPr lang="en-IE" sz="1300" dirty="0"/>
          </a:p>
          <a:p>
            <a:pPr lvl="1">
              <a:lnSpc>
                <a:spcPct val="90000"/>
              </a:lnSpc>
            </a:pPr>
            <a:r>
              <a:rPr lang="en-IE" sz="1300" dirty="0"/>
              <a:t>Use of clean disposable cups only to fill from water filters or </a:t>
            </a:r>
            <a:r>
              <a:rPr lang="en-IE" sz="1300" dirty="0" smtClean="0"/>
              <a:t>taps</a:t>
            </a:r>
            <a:endParaRPr lang="en-IE" sz="1300" dirty="0"/>
          </a:p>
          <a:p>
            <a:pPr lvl="1">
              <a:lnSpc>
                <a:spcPct val="90000"/>
              </a:lnSpc>
            </a:pPr>
            <a:r>
              <a:rPr lang="en-IE" sz="1300" dirty="0"/>
              <a:t>Limitations on numbers permitted to use facilities at one time</a:t>
            </a:r>
          </a:p>
          <a:p>
            <a:pPr>
              <a:lnSpc>
                <a:spcPct val="90000"/>
              </a:lnSpc>
            </a:pPr>
            <a:r>
              <a:rPr lang="en-IE" sz="1300" dirty="0"/>
              <a:t>All </a:t>
            </a:r>
            <a:r>
              <a:rPr lang="en-IE" sz="1300" dirty="0" smtClean="0"/>
              <a:t>volunteers, staff, anglers </a:t>
            </a:r>
            <a:r>
              <a:rPr lang="en-IE" sz="1300" dirty="0"/>
              <a:t>must comply with restrictions put in place </a:t>
            </a:r>
            <a:r>
              <a:rPr lang="en-IE" sz="1300" dirty="0" smtClean="0"/>
              <a:t>particularly on board vessels, angling huts, boat houses and </a:t>
            </a:r>
            <a:r>
              <a:rPr lang="en-IE" sz="1300" dirty="0"/>
              <a:t>respect arrangements such as </a:t>
            </a:r>
            <a:r>
              <a:rPr lang="en-IE" sz="1300" dirty="0" smtClean="0"/>
              <a:t>revised use of spaces/designated </a:t>
            </a:r>
            <a:r>
              <a:rPr lang="en-IE" sz="1300" dirty="0"/>
              <a:t>seating in order to protect all </a:t>
            </a:r>
            <a:r>
              <a:rPr lang="en-IE" sz="1300" dirty="0" smtClean="0"/>
              <a:t>volunteers, staff and anglers</a:t>
            </a:r>
            <a:endParaRPr lang="en-IE" sz="1300" dirty="0"/>
          </a:p>
          <a:p>
            <a:pPr>
              <a:lnSpc>
                <a:spcPct val="90000"/>
              </a:lnSpc>
            </a:pPr>
            <a:r>
              <a:rPr lang="en-IE" sz="1300" dirty="0"/>
              <a:t>If </a:t>
            </a:r>
            <a:r>
              <a:rPr lang="en-IE" sz="1300" dirty="0" smtClean="0"/>
              <a:t>volunteers, staff or anglers have </a:t>
            </a:r>
            <a:r>
              <a:rPr lang="en-IE" sz="1300" dirty="0"/>
              <a:t>concerns in relation to measures implemented, or compliance with restrictions, these should be brought to the attention of the designated COVID-19 Compliance Officer or </a:t>
            </a:r>
            <a:r>
              <a:rPr lang="en-IE" sz="1300" dirty="0" smtClean="0"/>
              <a:t>ACI executive.</a:t>
            </a:r>
            <a:endParaRPr lang="en-IE" sz="1300" dirty="0"/>
          </a:p>
          <a:p>
            <a:pPr lvl="1">
              <a:lnSpc>
                <a:spcPct val="90000"/>
              </a:lnSpc>
            </a:pPr>
            <a:endParaRPr lang="en-IE" sz="1300" dirty="0"/>
          </a:p>
          <a:p>
            <a:pPr marL="0" indent="0">
              <a:lnSpc>
                <a:spcPct val="90000"/>
              </a:lnSpc>
              <a:buNone/>
            </a:pPr>
            <a:endParaRPr lang="en-IE" sz="1300" dirty="0"/>
          </a:p>
        </p:txBody>
      </p:sp>
      <p:sp>
        <p:nvSpPr>
          <p:cNvPr id="36" name="Isosceles Triangle 11">
            <a:extLst>
              <a:ext uri="{FF2B5EF4-FFF2-40B4-BE49-F238E27FC236}">
                <a16:creationId xmlns:a16="http://schemas.microsoft.com/office/drawing/2014/main" xmlns="" id="{7E2C7115-5336-410C-AD71-0F0952A2E5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xmlns="" val="27240173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A18A4AA-0C60-407F-B410-EC9C224C9A3B}"/>
              </a:ext>
            </a:extLst>
          </p:cNvPr>
          <p:cNvSpPr>
            <a:spLocks noGrp="1"/>
          </p:cNvSpPr>
          <p:nvPr>
            <p:ph type="title"/>
          </p:nvPr>
        </p:nvSpPr>
        <p:spPr>
          <a:xfrm>
            <a:off x="1286933" y="609600"/>
            <a:ext cx="10197494" cy="1099457"/>
          </a:xfrm>
        </p:spPr>
        <p:txBody>
          <a:bodyPr>
            <a:normAutofit/>
          </a:bodyPr>
          <a:lstStyle/>
          <a:p>
            <a:r>
              <a:rPr lang="en-IE" dirty="0"/>
              <a:t>Travelling To/From </a:t>
            </a:r>
            <a:r>
              <a:rPr lang="en-IE" dirty="0" smtClean="0"/>
              <a:t>Work or Fishing Location:</a:t>
            </a:r>
            <a:endParaRPr lang="en-IE" dirty="0"/>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E5BF72EF-06BF-4F43-AFE6-2A328F7AD98B}"/>
              </a:ext>
            </a:extLst>
          </p:cNvPr>
          <p:cNvGraphicFramePr>
            <a:graphicFrameLocks noGrp="1"/>
          </p:cNvGraphicFramePr>
          <p:nvPr>
            <p:ph idx="1"/>
            <p:extLst>
              <p:ext uri="{D42A27DB-BD31-4B8C-83A1-F6EECF244321}">
                <p14:modId xmlns:p14="http://schemas.microsoft.com/office/powerpoint/2010/main" xmlns="" val="266021102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6485220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342FDB5-4F17-45C0-9626-231F1FF02DD2}"/>
              </a:ext>
            </a:extLst>
          </p:cNvPr>
          <p:cNvSpPr>
            <a:spLocks noGrp="1"/>
          </p:cNvSpPr>
          <p:nvPr>
            <p:ph type="title"/>
          </p:nvPr>
        </p:nvSpPr>
        <p:spPr>
          <a:xfrm>
            <a:off x="1286933" y="609600"/>
            <a:ext cx="10197494" cy="1099457"/>
          </a:xfrm>
        </p:spPr>
        <p:txBody>
          <a:bodyPr>
            <a:normAutofit/>
          </a:bodyPr>
          <a:lstStyle/>
          <a:p>
            <a:r>
              <a:rPr lang="en-IE" dirty="0"/>
              <a:t>Personal Protective Equipment</a:t>
            </a:r>
          </a:p>
        </p:txBody>
      </p:sp>
      <p:sp>
        <p:nvSpPr>
          <p:cNvPr id="26"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28" name="Content Placeholder 2">
            <a:extLst>
              <a:ext uri="{FF2B5EF4-FFF2-40B4-BE49-F238E27FC236}">
                <a16:creationId xmlns:a16="http://schemas.microsoft.com/office/drawing/2014/main" xmlns="" id="{2807A27C-2954-4583-B16E-4E61E1A54A54}"/>
              </a:ext>
            </a:extLst>
          </p:cNvPr>
          <p:cNvGraphicFramePr>
            <a:graphicFrameLocks noGrp="1"/>
          </p:cNvGraphicFramePr>
          <p:nvPr>
            <p:ph idx="1"/>
            <p:extLst>
              <p:ext uri="{D42A27DB-BD31-4B8C-83A1-F6EECF244321}">
                <p14:modId xmlns:p14="http://schemas.microsoft.com/office/powerpoint/2010/main" xmlns="" val="158047154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824160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6AF335-909F-4BD5-8FE0-19A7906740F0}"/>
              </a:ext>
            </a:extLst>
          </p:cNvPr>
          <p:cNvSpPr>
            <a:spLocks noGrp="1"/>
          </p:cNvSpPr>
          <p:nvPr>
            <p:ph type="title"/>
          </p:nvPr>
        </p:nvSpPr>
        <p:spPr>
          <a:xfrm>
            <a:off x="677334" y="609600"/>
            <a:ext cx="8596668" cy="1320800"/>
          </a:xfrm>
        </p:spPr>
        <p:txBody>
          <a:bodyPr>
            <a:normAutofit/>
          </a:bodyPr>
          <a:lstStyle/>
          <a:p>
            <a:r>
              <a:rPr lang="en-IE" dirty="0"/>
              <a:t>Case Management Protocol for Suspected/Confirmed Cases of COVID-19</a:t>
            </a:r>
          </a:p>
        </p:txBody>
      </p:sp>
      <p:graphicFrame>
        <p:nvGraphicFramePr>
          <p:cNvPr id="5" name="Content Placeholder 2">
            <a:extLst>
              <a:ext uri="{FF2B5EF4-FFF2-40B4-BE49-F238E27FC236}">
                <a16:creationId xmlns:a16="http://schemas.microsoft.com/office/drawing/2014/main" xmlns="" id="{DCE2BE4E-9312-4CAB-A39C-5DFCA679181B}"/>
              </a:ext>
            </a:extLst>
          </p:cNvPr>
          <p:cNvGraphicFramePr>
            <a:graphicFrameLocks noGrp="1"/>
          </p:cNvGraphicFramePr>
          <p:nvPr>
            <p:ph idx="1"/>
            <p:extLst>
              <p:ext uri="{D42A27DB-BD31-4B8C-83A1-F6EECF244321}">
                <p14:modId xmlns:p14="http://schemas.microsoft.com/office/powerpoint/2010/main" xmlns="" val="1130035170"/>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63461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7D0164-1389-4E7A-ADA0-FDB4FE5ECBE8}"/>
              </a:ext>
            </a:extLst>
          </p:cNvPr>
          <p:cNvSpPr>
            <a:spLocks noGrp="1"/>
          </p:cNvSpPr>
          <p:nvPr>
            <p:ph type="title"/>
          </p:nvPr>
        </p:nvSpPr>
        <p:spPr>
          <a:xfrm>
            <a:off x="677334" y="609600"/>
            <a:ext cx="8596668" cy="1320800"/>
          </a:xfrm>
        </p:spPr>
        <p:txBody>
          <a:bodyPr>
            <a:normAutofit/>
          </a:bodyPr>
          <a:lstStyle/>
          <a:p>
            <a:r>
              <a:rPr lang="en-IE" dirty="0"/>
              <a:t>Suspected Cases</a:t>
            </a:r>
          </a:p>
        </p:txBody>
      </p:sp>
      <p:graphicFrame>
        <p:nvGraphicFramePr>
          <p:cNvPr id="9" name="Content Placeholder 2">
            <a:extLst>
              <a:ext uri="{FF2B5EF4-FFF2-40B4-BE49-F238E27FC236}">
                <a16:creationId xmlns:a16="http://schemas.microsoft.com/office/drawing/2014/main" xmlns="" id="{DBBFE9AB-B750-4917-B79D-6DCF930A15F9}"/>
              </a:ext>
            </a:extLst>
          </p:cNvPr>
          <p:cNvGraphicFramePr>
            <a:graphicFrameLocks noGrp="1"/>
          </p:cNvGraphicFramePr>
          <p:nvPr>
            <p:ph idx="1"/>
            <p:extLst>
              <p:ext uri="{D42A27DB-BD31-4B8C-83A1-F6EECF244321}">
                <p14:modId xmlns:p14="http://schemas.microsoft.com/office/powerpoint/2010/main" xmlns="" val="2089823680"/>
              </p:ext>
            </p:extLst>
          </p:nvPr>
        </p:nvGraphicFramePr>
        <p:xfrm>
          <a:off x="677863" y="1681316"/>
          <a:ext cx="8596312" cy="4360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700886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A18A4AA-0C60-407F-B410-EC9C224C9A3B}"/>
              </a:ext>
            </a:extLst>
          </p:cNvPr>
          <p:cNvSpPr>
            <a:spLocks noGrp="1"/>
          </p:cNvSpPr>
          <p:nvPr>
            <p:ph type="title"/>
          </p:nvPr>
        </p:nvSpPr>
        <p:spPr>
          <a:xfrm>
            <a:off x="1286933" y="609600"/>
            <a:ext cx="10197494" cy="1099457"/>
          </a:xfrm>
        </p:spPr>
        <p:txBody>
          <a:bodyPr>
            <a:normAutofit/>
          </a:bodyPr>
          <a:lstStyle/>
          <a:p>
            <a:r>
              <a:rPr lang="en-IE" dirty="0"/>
              <a:t>Suspected Cases</a:t>
            </a:r>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2B1CB2C7-02C1-4D2F-A025-D0C80B4E3FF5}"/>
              </a:ext>
            </a:extLst>
          </p:cNvPr>
          <p:cNvGraphicFramePr>
            <a:graphicFrameLocks noGrp="1"/>
          </p:cNvGraphicFramePr>
          <p:nvPr>
            <p:ph idx="1"/>
            <p:extLst>
              <p:ext uri="{D42A27DB-BD31-4B8C-83A1-F6EECF244321}">
                <p14:modId xmlns:p14="http://schemas.microsoft.com/office/powerpoint/2010/main" xmlns="" val="815380287"/>
              </p:ext>
            </p:extLst>
          </p:nvPr>
        </p:nvGraphicFramePr>
        <p:xfrm>
          <a:off x="1286933" y="1533832"/>
          <a:ext cx="9618133" cy="48571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5286056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EEA3D01-BAE3-4CA1-A396-6406BFB61590}"/>
              </a:ext>
            </a:extLst>
          </p:cNvPr>
          <p:cNvSpPr>
            <a:spLocks noGrp="1"/>
          </p:cNvSpPr>
          <p:nvPr>
            <p:ph type="title"/>
          </p:nvPr>
        </p:nvSpPr>
        <p:spPr>
          <a:xfrm>
            <a:off x="1286933" y="609600"/>
            <a:ext cx="10197494" cy="1099457"/>
          </a:xfrm>
        </p:spPr>
        <p:txBody>
          <a:bodyPr>
            <a:normAutofit/>
          </a:bodyPr>
          <a:lstStyle/>
          <a:p>
            <a:r>
              <a:rPr lang="en-IE"/>
              <a:t>Confirmed Cases</a:t>
            </a:r>
          </a:p>
        </p:txBody>
      </p:sp>
      <p:sp>
        <p:nvSpPr>
          <p:cNvPr id="34" name="Isosceles Triangle 33">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2748E272-418F-4D4C-8909-A769B43F0455}"/>
              </a:ext>
            </a:extLst>
          </p:cNvPr>
          <p:cNvGraphicFramePr>
            <a:graphicFrameLocks noGrp="1"/>
          </p:cNvGraphicFramePr>
          <p:nvPr>
            <p:ph idx="1"/>
            <p:extLst>
              <p:ext uri="{D42A27DB-BD31-4B8C-83A1-F6EECF244321}">
                <p14:modId xmlns:p14="http://schemas.microsoft.com/office/powerpoint/2010/main" xmlns="" val="379294622"/>
              </p:ext>
            </p:extLst>
          </p:nvPr>
        </p:nvGraphicFramePr>
        <p:xfrm>
          <a:off x="1286933" y="1948542"/>
          <a:ext cx="9618133" cy="4299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726699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EEA3D01-BAE3-4CA1-A396-6406BFB61590}"/>
              </a:ext>
            </a:extLst>
          </p:cNvPr>
          <p:cNvSpPr>
            <a:spLocks noGrp="1"/>
          </p:cNvSpPr>
          <p:nvPr>
            <p:ph type="title"/>
          </p:nvPr>
        </p:nvSpPr>
        <p:spPr>
          <a:xfrm>
            <a:off x="1286933" y="609600"/>
            <a:ext cx="10197494" cy="1099457"/>
          </a:xfrm>
        </p:spPr>
        <p:txBody>
          <a:bodyPr>
            <a:normAutofit/>
          </a:bodyPr>
          <a:lstStyle/>
          <a:p>
            <a:pPr>
              <a:lnSpc>
                <a:spcPct val="90000"/>
              </a:lnSpc>
            </a:pPr>
            <a:r>
              <a:rPr lang="en-IE" sz="2300" dirty="0"/>
              <a:t>Return to Work </a:t>
            </a:r>
            <a:r>
              <a:rPr lang="en-IE" sz="2300" dirty="0" smtClean="0"/>
              <a:t>or Angling Following </a:t>
            </a:r>
            <a:r>
              <a:rPr lang="en-IE" sz="2300" dirty="0"/>
              <a:t>Suspected or Confirmed Case of COVID-19 OR Close Contact with a Confirmed Case</a:t>
            </a:r>
            <a:br>
              <a:rPr lang="en-IE" sz="2300" dirty="0"/>
            </a:br>
            <a:endParaRPr lang="en-IE" sz="2300" dirty="0"/>
          </a:p>
        </p:txBody>
      </p:sp>
      <p:sp>
        <p:nvSpPr>
          <p:cNvPr id="12" name="Isosceles Triangle 11">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xmlns="" id="{D9023B2B-E54B-456F-9E8B-30345977C747}"/>
              </a:ext>
            </a:extLst>
          </p:cNvPr>
          <p:cNvGraphicFramePr>
            <a:graphicFrameLocks noGrp="1"/>
          </p:cNvGraphicFramePr>
          <p:nvPr>
            <p:ph idx="1"/>
            <p:extLst>
              <p:ext uri="{D42A27DB-BD31-4B8C-83A1-F6EECF244321}">
                <p14:modId xmlns:p14="http://schemas.microsoft.com/office/powerpoint/2010/main" xmlns="" val="3291210585"/>
              </p:ext>
            </p:extLst>
          </p:nvPr>
        </p:nvGraphicFramePr>
        <p:xfrm>
          <a:off x="1286933" y="1709058"/>
          <a:ext cx="9618133" cy="4539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023787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xmlns="" id="{655AE6B0-AC9E-4167-806F-E9DB135FC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126FA1D-636E-47B4-B2AB-D04BACBF9EB0}"/>
              </a:ext>
            </a:extLst>
          </p:cNvPr>
          <p:cNvSpPr>
            <a:spLocks noGrp="1"/>
          </p:cNvSpPr>
          <p:nvPr>
            <p:ph type="title"/>
          </p:nvPr>
        </p:nvSpPr>
        <p:spPr>
          <a:xfrm>
            <a:off x="652481" y="1382486"/>
            <a:ext cx="3547581" cy="4093028"/>
          </a:xfrm>
        </p:spPr>
        <p:txBody>
          <a:bodyPr anchor="ctr">
            <a:normAutofit/>
          </a:bodyPr>
          <a:lstStyle/>
          <a:p>
            <a:r>
              <a:rPr lang="en-IE" sz="4400"/>
              <a:t>Important Contacts	</a:t>
            </a:r>
          </a:p>
        </p:txBody>
      </p:sp>
      <p:grpSp>
        <p:nvGrpSpPr>
          <p:cNvPr id="21" name="Group 20">
            <a:extLst>
              <a:ext uri="{FF2B5EF4-FFF2-40B4-BE49-F238E27FC236}">
                <a16:creationId xmlns:a16="http://schemas.microsoft.com/office/drawing/2014/main" xmlns="" id="{3523416A-383B-4FDC-B4C9-D8EDDFE9C04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29267" y="-8467"/>
            <a:ext cx="4766733" cy="6866467"/>
            <a:chOff x="7425267" y="-8467"/>
            <a:chExt cx="4766733" cy="6866467"/>
          </a:xfrm>
        </p:grpSpPr>
        <p:cxnSp>
          <p:nvCxnSpPr>
            <p:cNvPr id="22" name="Straight Connector 21">
              <a:extLst>
                <a:ext uri="{FF2B5EF4-FFF2-40B4-BE49-F238E27FC236}">
                  <a16:creationId xmlns:a16="http://schemas.microsoft.com/office/drawing/2014/main" xmlns="" id="{CB0D29D5-3F7C-4197-821B-6D60A66CC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xmlns="" id="{347FB49A-3541-428A-AADE-682A3C50563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xmlns="" id="{D96F53DC-08F1-42C6-B558-B83D54B27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5">
              <a:extLst>
                <a:ext uri="{FF2B5EF4-FFF2-40B4-BE49-F238E27FC236}">
                  <a16:creationId xmlns:a16="http://schemas.microsoft.com/office/drawing/2014/main" xmlns="" id="{AFE48CAF-A51C-463F-A570-ED99439A5C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xmlns="" id="{01F0C48B-50FF-4351-8207-16D0960483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xmlns="" id="{300384B6-5ED6-4F91-A548-B706D83751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8">
              <a:extLst>
                <a:ext uri="{FF2B5EF4-FFF2-40B4-BE49-F238E27FC236}">
                  <a16:creationId xmlns:a16="http://schemas.microsoft.com/office/drawing/2014/main" xmlns="" id="{337AFFAE-C182-463C-9459-8AB3C69D9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9">
              <a:extLst>
                <a:ext uri="{FF2B5EF4-FFF2-40B4-BE49-F238E27FC236}">
                  <a16:creationId xmlns:a16="http://schemas.microsoft.com/office/drawing/2014/main" xmlns="" id="{510ACF17-C3F0-42BF-BDEB-D079277121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xmlns="" id="{E804EFD0-B84E-476F-9FC6-6C4A42EA0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2" name="Rectangle 31">
            <a:extLst>
              <a:ext uri="{FF2B5EF4-FFF2-40B4-BE49-F238E27FC236}">
                <a16:creationId xmlns:a16="http://schemas.microsoft.com/office/drawing/2014/main" xmlns="" id="{87BD1F4E-A66D-4C06-86DA-8D56CA7A3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xmlns="" id="{ADE2FC1A-EC69-4A15-847D-1A810D0297CE}"/>
              </a:ext>
            </a:extLst>
          </p:cNvPr>
          <p:cNvGraphicFramePr>
            <a:graphicFrameLocks noGrp="1"/>
          </p:cNvGraphicFramePr>
          <p:nvPr>
            <p:ph idx="1"/>
            <p:extLst>
              <p:ext uri="{D42A27DB-BD31-4B8C-83A1-F6EECF244321}">
                <p14:modId xmlns:p14="http://schemas.microsoft.com/office/powerpoint/2010/main" xmlns="" val="3422568091"/>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6999044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xmlns="" id="{0B5F7E3B-C5F1-40E0-A491-558BAFBC112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C126FA1D-636E-47B4-B2AB-D04BACBF9EB0}"/>
              </a:ext>
            </a:extLst>
          </p:cNvPr>
          <p:cNvSpPr>
            <a:spLocks noGrp="1"/>
          </p:cNvSpPr>
          <p:nvPr>
            <p:ph type="title"/>
          </p:nvPr>
        </p:nvSpPr>
        <p:spPr>
          <a:xfrm>
            <a:off x="643467" y="816638"/>
            <a:ext cx="3367359" cy="5224724"/>
          </a:xfrm>
        </p:spPr>
        <p:txBody>
          <a:bodyPr anchor="ctr">
            <a:normAutofit/>
          </a:bodyPr>
          <a:lstStyle/>
          <a:p>
            <a:r>
              <a:rPr lang="en-IE" dirty="0"/>
              <a:t>Further Information</a:t>
            </a:r>
          </a:p>
        </p:txBody>
      </p:sp>
      <p:sp>
        <p:nvSpPr>
          <p:cNvPr id="3" name="Content Placeholder 2">
            <a:extLst>
              <a:ext uri="{FF2B5EF4-FFF2-40B4-BE49-F238E27FC236}">
                <a16:creationId xmlns:a16="http://schemas.microsoft.com/office/drawing/2014/main" xmlns="" id="{A0F5B9D4-921B-4714-9667-CB15B41561EF}"/>
              </a:ext>
            </a:extLst>
          </p:cNvPr>
          <p:cNvSpPr>
            <a:spLocks noGrp="1"/>
          </p:cNvSpPr>
          <p:nvPr>
            <p:ph idx="1"/>
          </p:nvPr>
        </p:nvSpPr>
        <p:spPr>
          <a:xfrm>
            <a:off x="4654295" y="816638"/>
            <a:ext cx="4619706" cy="5717166"/>
          </a:xfrm>
        </p:spPr>
        <p:txBody>
          <a:bodyPr anchor="ctr">
            <a:normAutofit/>
          </a:bodyPr>
          <a:lstStyle/>
          <a:p>
            <a:r>
              <a:rPr lang="en-IE" dirty="0"/>
              <a:t>You can find further information in relation to COVID-19 from the following sources:</a:t>
            </a:r>
          </a:p>
          <a:p>
            <a:r>
              <a:rPr lang="en-IE" dirty="0"/>
              <a:t>Government of Ireland: </a:t>
            </a:r>
            <a:r>
              <a:rPr lang="en-IE" dirty="0">
                <a:hlinkClick r:id="rId2"/>
              </a:rPr>
              <a:t>https://www.gov.ie/en/campaigns/c36c85-covid-19-coronavirus/</a:t>
            </a:r>
            <a:endParaRPr lang="en-IE" dirty="0"/>
          </a:p>
          <a:p>
            <a:r>
              <a:rPr lang="en-IE" dirty="0"/>
              <a:t>Health Service Executive - </a:t>
            </a:r>
            <a:r>
              <a:rPr lang="en-IE" dirty="0">
                <a:hlinkClick r:id="rId3"/>
              </a:rPr>
              <a:t>https://www2.hse.ie/coronavirus/</a:t>
            </a:r>
            <a:endParaRPr lang="en-IE" dirty="0"/>
          </a:p>
          <a:p>
            <a:r>
              <a:rPr lang="en-IE" dirty="0"/>
              <a:t>Health and Safety Authority - </a:t>
            </a:r>
            <a:r>
              <a:rPr lang="en-IE" dirty="0">
                <a:hlinkClick r:id="rId4"/>
              </a:rPr>
              <a:t>https://www.hsa.ie/eng/topics/covid-19/covid-19_coronavirus.html</a:t>
            </a:r>
            <a:endParaRPr lang="en-IE" dirty="0"/>
          </a:p>
          <a:p>
            <a:r>
              <a:rPr lang="en-IE" dirty="0" smtClean="0"/>
              <a:t>Health Protection Surveillance Centre - </a:t>
            </a:r>
            <a:r>
              <a:rPr lang="en-IE" dirty="0" smtClean="0">
                <a:hlinkClick r:id="rId5"/>
              </a:rPr>
              <a:t>https://www.hpsc.ie/a-z/respiratory/coronavirus/novelcoronavirus/</a:t>
            </a:r>
            <a:endParaRPr lang="en-IE" dirty="0" smtClean="0"/>
          </a:p>
          <a:p>
            <a:r>
              <a:rPr lang="en-IE" dirty="0" smtClean="0"/>
              <a:t>Government UK       </a:t>
            </a:r>
            <a:r>
              <a:rPr lang="en-IE" u="sng" dirty="0">
                <a:solidFill>
                  <a:schemeClr val="accent2">
                    <a:lumMod val="60000"/>
                    <a:lumOff val="40000"/>
                  </a:schemeClr>
                </a:solidFill>
              </a:rPr>
              <a:t>https://www.nidirect.gov.uk/articles/coronavirus-recovery-plan</a:t>
            </a:r>
          </a:p>
        </p:txBody>
      </p:sp>
    </p:spTree>
    <p:extLst>
      <p:ext uri="{BB962C8B-B14F-4D97-AF65-F5344CB8AC3E}">
        <p14:creationId xmlns:p14="http://schemas.microsoft.com/office/powerpoint/2010/main" xmlns="" val="1877051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10D9E8EBC0744E9AF9A1AA65D195CB" ma:contentTypeVersion="12" ma:contentTypeDescription="Create a new document." ma:contentTypeScope="" ma:versionID="49569dbf77e4bf1c37a8c68e07d50807">
  <xsd:schema xmlns:xsd="http://www.w3.org/2001/XMLSchema" xmlns:xs="http://www.w3.org/2001/XMLSchema" xmlns:p="http://schemas.microsoft.com/office/2006/metadata/properties" xmlns:ns3="1154874a-cf8b-41da-81bc-3289d9897e07" xmlns:ns4="12e54283-05fe-433e-8a3d-6a49ee0e617c" targetNamespace="http://schemas.microsoft.com/office/2006/metadata/properties" ma:root="true" ma:fieldsID="2b14229aeb5479daaeb01dd7f6f68340" ns3:_="" ns4:_="">
    <xsd:import namespace="1154874a-cf8b-41da-81bc-3289d9897e07"/>
    <xsd:import namespace="12e54283-05fe-433e-8a3d-6a49ee0e617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4874a-cf8b-41da-81bc-3289d9897e0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e54283-05fe-433e-8a3d-6a49ee0e617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98A235-A621-44D4-BD39-6D3811415424}">
  <ds:schemaRefs>
    <ds:schemaRef ds:uri="http://purl.org/dc/terms/"/>
    <ds:schemaRef ds:uri="http://schemas.microsoft.com/office/2006/documentManagement/types"/>
    <ds:schemaRef ds:uri="1154874a-cf8b-41da-81bc-3289d9897e07"/>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12e54283-05fe-433e-8a3d-6a49ee0e617c"/>
    <ds:schemaRef ds:uri="http://www.w3.org/XML/1998/namespace"/>
  </ds:schemaRefs>
</ds:datastoreItem>
</file>

<file path=customXml/itemProps2.xml><?xml version="1.0" encoding="utf-8"?>
<ds:datastoreItem xmlns:ds="http://schemas.openxmlformats.org/officeDocument/2006/customXml" ds:itemID="{BC9427BD-CD1A-4716-80AB-40C38B426F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4874a-cf8b-41da-81bc-3289d9897e07"/>
    <ds:schemaRef ds:uri="12e54283-05fe-433e-8a3d-6a49ee0e61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736F04-10C3-4F2D-995D-D0A5097C97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339</TotalTime>
  <Words>3114</Words>
  <Application>Microsoft Office PowerPoint</Application>
  <PresentationFormat>Custom</PresentationFormat>
  <Paragraphs>189</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Facet</vt:lpstr>
      <vt:lpstr> COVID-19 Induction for Volunteer’s, Staff &amp; Anglers</vt:lpstr>
      <vt:lpstr>Contents</vt:lpstr>
      <vt:lpstr>COVID-19 Public Health Advice</vt:lpstr>
      <vt:lpstr>COVID-19 Prevention</vt:lpstr>
      <vt:lpstr>ACI COVID-19 Response Plan </vt:lpstr>
      <vt:lpstr>COVID-19 Risk Control Measures</vt:lpstr>
      <vt:lpstr>Risk Areas at Work and while Angling</vt:lpstr>
      <vt:lpstr>Control Measures at Work and while Angling</vt:lpstr>
      <vt:lpstr>Compliance Officer &amp; Worker / Volunteer Representative</vt:lpstr>
      <vt:lpstr>Remote Working</vt:lpstr>
      <vt:lpstr>Training And Communications</vt:lpstr>
      <vt:lpstr>Pre-Return to Work or Angling Declarations</vt:lpstr>
      <vt:lpstr>Contact Logs</vt:lpstr>
      <vt:lpstr>Social and Physical Distancing:</vt:lpstr>
      <vt:lpstr>Social and Physical Distancing:</vt:lpstr>
      <vt:lpstr>Hand Hygiene</vt:lpstr>
      <vt:lpstr>Cough Etiquette/Respiratory Hygiene </vt:lpstr>
      <vt:lpstr>Cleaning and Sanitisation</vt:lpstr>
      <vt:lpstr>Welfare Facilities</vt:lpstr>
      <vt:lpstr>Travelling To/From Work or Fishing Location:</vt:lpstr>
      <vt:lpstr>Personal Protective Equipment</vt:lpstr>
      <vt:lpstr>Case Management Protocol for Suspected/Confirmed Cases of COVID-19</vt:lpstr>
      <vt:lpstr>Suspected Cases</vt:lpstr>
      <vt:lpstr>Suspected Cases</vt:lpstr>
      <vt:lpstr>Confirmed Cases</vt:lpstr>
      <vt:lpstr>Return to Work or Angling Following Suspected or Confirmed Case of COVID-19 OR Close Contact with a Confirmed Case </vt:lpstr>
      <vt:lpstr>Important Contacts </vt:lpstr>
      <vt:lpstr>Further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Induction for Staff</dc:title>
  <dc:creator>Suzanne Mullins</dc:creator>
  <cp:lastModifiedBy>jonathan rice</cp:lastModifiedBy>
  <cp:revision>38</cp:revision>
  <dcterms:created xsi:type="dcterms:W3CDTF">2020-05-14T08:32:30Z</dcterms:created>
  <dcterms:modified xsi:type="dcterms:W3CDTF">2020-07-12T22:28:33Z</dcterms:modified>
</cp:coreProperties>
</file>